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66" r:id="rId4"/>
    <p:sldId id="263" r:id="rId5"/>
    <p:sldId id="270" r:id="rId6"/>
    <p:sldId id="268" r:id="rId7"/>
    <p:sldId id="265" r:id="rId8"/>
    <p:sldId id="264" r:id="rId9"/>
    <p:sldId id="272" r:id="rId10"/>
    <p:sldId id="273" r:id="rId11"/>
    <p:sldId id="262" r:id="rId12"/>
    <p:sldId id="274" r:id="rId13"/>
    <p:sldId id="276" r:id="rId14"/>
    <p:sldId id="278" r:id="rId15"/>
    <p:sldId id="277" r:id="rId16"/>
    <p:sldId id="279" r:id="rId17"/>
    <p:sldId id="275" r:id="rId18"/>
    <p:sldId id="280" r:id="rId19"/>
    <p:sldId id="292" r:id="rId20"/>
    <p:sldId id="293" r:id="rId21"/>
    <p:sldId id="258" r:id="rId22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an Book" initials="J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958" y="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hyperlink" Target="https://sethrobertson.github.io/GitBestPractices/" TargetMode="External"/><Relationship Id="rId1" Type="http://schemas.openxmlformats.org/officeDocument/2006/relationships/hyperlink" Target="https://confluence.avensia.se/display/DEV/Git" TargetMode="External"/><Relationship Id="rId4" Type="http://schemas.openxmlformats.org/officeDocument/2006/relationships/hyperlink" Target="https://git-scm.com/book/en/v2/Git-Tools-Rewriting-History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hyperlink" Target="https://sethrobertson.github.io/GitBestPractices/" TargetMode="External"/><Relationship Id="rId1" Type="http://schemas.openxmlformats.org/officeDocument/2006/relationships/hyperlink" Target="https://confluence.avensia.se/display/DEV/Git" TargetMode="External"/><Relationship Id="rId4" Type="http://schemas.openxmlformats.org/officeDocument/2006/relationships/hyperlink" Target="https://git-scm.com/book/en/v2/Git-Tools-Rewriting-Histor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C94E94-28A9-4C65-AF63-CB8FFF65730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B6DB15D-36E4-4C37-AE37-23E837D96204}">
      <dgm:prSet/>
      <dgm:spPr/>
      <dgm:t>
        <a:bodyPr/>
        <a:lstStyle/>
        <a:p>
          <a:pPr rtl="0"/>
          <a:r>
            <a:rPr lang="en-US" smtClean="0"/>
            <a:t>Messages</a:t>
          </a:r>
          <a:endParaRPr lang="en-US"/>
        </a:p>
      </dgm:t>
    </dgm:pt>
    <dgm:pt modelId="{037A5E87-E198-4DCF-92D0-A04EE4A9CB8F}" type="parTrans" cxnId="{2DEBC9DD-0BD6-4C72-80A1-55373B2A31D7}">
      <dgm:prSet/>
      <dgm:spPr/>
      <dgm:t>
        <a:bodyPr/>
        <a:lstStyle/>
        <a:p>
          <a:endParaRPr lang="en-US"/>
        </a:p>
      </dgm:t>
    </dgm:pt>
    <dgm:pt modelId="{6071108A-CF5A-4BA9-AFE1-6CAF9F4C391A}" type="sibTrans" cxnId="{2DEBC9DD-0BD6-4C72-80A1-55373B2A31D7}">
      <dgm:prSet/>
      <dgm:spPr/>
      <dgm:t>
        <a:bodyPr/>
        <a:lstStyle/>
        <a:p>
          <a:endParaRPr lang="en-US"/>
        </a:p>
      </dgm:t>
    </dgm:pt>
    <dgm:pt modelId="{61B2657E-ABD5-44E6-9FA3-7E4043CBDC5E}">
      <dgm:prSet/>
      <dgm:spPr/>
      <dgm:t>
        <a:bodyPr/>
        <a:lstStyle/>
        <a:p>
          <a:pPr rtl="0"/>
          <a:r>
            <a:rPr lang="en-US" smtClean="0"/>
            <a:t>Imperative mood</a:t>
          </a:r>
          <a:endParaRPr lang="en-US"/>
        </a:p>
      </dgm:t>
    </dgm:pt>
    <dgm:pt modelId="{0C989299-AE39-40DC-B269-2940C207FB8A}" type="parTrans" cxnId="{A25E4EA4-D053-4750-A34B-C10224EDE129}">
      <dgm:prSet/>
      <dgm:spPr/>
      <dgm:t>
        <a:bodyPr/>
        <a:lstStyle/>
        <a:p>
          <a:endParaRPr lang="en-US"/>
        </a:p>
      </dgm:t>
    </dgm:pt>
    <dgm:pt modelId="{874E9249-0CBA-49E1-92C5-DB05550D5F26}" type="sibTrans" cxnId="{A25E4EA4-D053-4750-A34B-C10224EDE129}">
      <dgm:prSet/>
      <dgm:spPr/>
      <dgm:t>
        <a:bodyPr/>
        <a:lstStyle/>
        <a:p>
          <a:endParaRPr lang="en-US"/>
        </a:p>
      </dgm:t>
    </dgm:pt>
    <dgm:pt modelId="{402CDD13-43D5-4307-8F1D-04613DFED688}">
      <dgm:prSet/>
      <dgm:spPr/>
      <dgm:t>
        <a:bodyPr/>
        <a:lstStyle/>
        <a:p>
          <a:pPr rtl="0"/>
          <a:r>
            <a:rPr lang="en-US" dirty="0" smtClean="0"/>
            <a:t>Avoid "and" in the subject</a:t>
          </a:r>
          <a:endParaRPr lang="en-US" dirty="0"/>
        </a:p>
      </dgm:t>
    </dgm:pt>
    <dgm:pt modelId="{C4F02763-D9F9-41EC-858B-B30F867D5718}" type="parTrans" cxnId="{C071B674-1687-43B0-AD46-D12285BB2F4D}">
      <dgm:prSet/>
      <dgm:spPr/>
      <dgm:t>
        <a:bodyPr/>
        <a:lstStyle/>
        <a:p>
          <a:endParaRPr lang="en-US"/>
        </a:p>
      </dgm:t>
    </dgm:pt>
    <dgm:pt modelId="{6F6D9E8A-FB50-4E0A-8045-56BFEC565B1D}" type="sibTrans" cxnId="{C071B674-1687-43B0-AD46-D12285BB2F4D}">
      <dgm:prSet/>
      <dgm:spPr/>
      <dgm:t>
        <a:bodyPr/>
        <a:lstStyle/>
        <a:p>
          <a:endParaRPr lang="en-US"/>
        </a:p>
      </dgm:t>
    </dgm:pt>
    <dgm:pt modelId="{82035FD0-303C-45F1-B2A6-4EC434851194}">
      <dgm:prSet/>
      <dgm:spPr/>
      <dgm:t>
        <a:bodyPr/>
        <a:lstStyle/>
        <a:p>
          <a:pPr rtl="0"/>
          <a:r>
            <a:rPr lang="en-US" dirty="0" smtClean="0"/>
            <a:t>Making the most of the subject</a:t>
          </a:r>
          <a:endParaRPr lang="en-US" dirty="0"/>
        </a:p>
      </dgm:t>
    </dgm:pt>
    <dgm:pt modelId="{FE417AB8-5A41-4CC3-AD34-689762907050}" type="parTrans" cxnId="{0A987226-755F-47E9-9780-73212B729B21}">
      <dgm:prSet/>
      <dgm:spPr/>
      <dgm:t>
        <a:bodyPr/>
        <a:lstStyle/>
        <a:p>
          <a:endParaRPr lang="en-US"/>
        </a:p>
      </dgm:t>
    </dgm:pt>
    <dgm:pt modelId="{9C3A89A1-82A3-4FD8-B7EB-BBE80A8B808D}" type="sibTrans" cxnId="{0A987226-755F-47E9-9780-73212B729B21}">
      <dgm:prSet/>
      <dgm:spPr/>
      <dgm:t>
        <a:bodyPr/>
        <a:lstStyle/>
        <a:p>
          <a:endParaRPr lang="en-US"/>
        </a:p>
      </dgm:t>
    </dgm:pt>
    <dgm:pt modelId="{9EAC2B06-03D6-4BED-947A-E5C3167FAD76}">
      <dgm:prSet/>
      <dgm:spPr/>
      <dgm:t>
        <a:bodyPr/>
        <a:lstStyle/>
        <a:p>
          <a:pPr rtl="0"/>
          <a:r>
            <a:rPr lang="en-US" smtClean="0"/>
            <a:t>Commit early and often</a:t>
          </a:r>
          <a:endParaRPr lang="en-US"/>
        </a:p>
      </dgm:t>
    </dgm:pt>
    <dgm:pt modelId="{B1FC159E-FB4F-4A67-8312-4D63D8E9AC7D}" type="parTrans" cxnId="{9D867FF2-5243-4819-BC17-7706D1E47B60}">
      <dgm:prSet/>
      <dgm:spPr/>
      <dgm:t>
        <a:bodyPr/>
        <a:lstStyle/>
        <a:p>
          <a:endParaRPr lang="en-US"/>
        </a:p>
      </dgm:t>
    </dgm:pt>
    <dgm:pt modelId="{6963E602-D864-40AE-8CBB-54974B011E1B}" type="sibTrans" cxnId="{9D867FF2-5243-4819-BC17-7706D1E47B60}">
      <dgm:prSet/>
      <dgm:spPr/>
      <dgm:t>
        <a:bodyPr/>
        <a:lstStyle/>
        <a:p>
          <a:endParaRPr lang="en-US"/>
        </a:p>
      </dgm:t>
    </dgm:pt>
    <dgm:pt modelId="{29E444AE-54D5-49A7-887D-8A5A451D2EA5}">
      <dgm:prSet/>
      <dgm:spPr/>
      <dgm:t>
        <a:bodyPr/>
        <a:lstStyle/>
        <a:p>
          <a:pPr rtl="0"/>
          <a:r>
            <a:rPr lang="en-US" smtClean="0"/>
            <a:t>Post-production of commit</a:t>
          </a:r>
          <a:endParaRPr lang="en-US"/>
        </a:p>
      </dgm:t>
    </dgm:pt>
    <dgm:pt modelId="{1E4509A5-EA5F-40DD-9664-22962D40B0A9}" type="parTrans" cxnId="{32DF4536-965E-42DA-8103-F47F84E74B2D}">
      <dgm:prSet/>
      <dgm:spPr/>
      <dgm:t>
        <a:bodyPr/>
        <a:lstStyle/>
        <a:p>
          <a:endParaRPr lang="en-US"/>
        </a:p>
      </dgm:t>
    </dgm:pt>
    <dgm:pt modelId="{01DADF7A-01DE-47BC-AF57-82D1F34185A9}" type="sibTrans" cxnId="{32DF4536-965E-42DA-8103-F47F84E74B2D}">
      <dgm:prSet/>
      <dgm:spPr/>
      <dgm:t>
        <a:bodyPr/>
        <a:lstStyle/>
        <a:p>
          <a:endParaRPr lang="en-US"/>
        </a:p>
      </dgm:t>
    </dgm:pt>
    <dgm:pt modelId="{E5EDE6F4-42A7-463F-99FD-47C7652322FF}" type="pres">
      <dgm:prSet presAssocID="{CAC94E94-28A9-4C65-AF63-CB8FFF65730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C2B09FA4-035D-445E-A2DB-630A6D46CEAA}" type="pres">
      <dgm:prSet presAssocID="{CAC94E94-28A9-4C65-AF63-CB8FFF657308}" presName="arrow" presStyleLbl="bgShp" presStyleIdx="0" presStyleCnt="1"/>
      <dgm:spPr/>
    </dgm:pt>
    <dgm:pt modelId="{17106223-3404-43CC-8A37-11D1CE1F5A67}" type="pres">
      <dgm:prSet presAssocID="{CAC94E94-28A9-4C65-AF63-CB8FFF657308}" presName="linearProcess" presStyleCnt="0"/>
      <dgm:spPr/>
    </dgm:pt>
    <dgm:pt modelId="{B4058352-65FB-4D52-AE9B-77C9790F62CB}" type="pres">
      <dgm:prSet presAssocID="{6B6DB15D-36E4-4C37-AE37-23E837D9620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80FA8AE0-F28A-41F0-92BA-0210FEC00189}" type="pres">
      <dgm:prSet presAssocID="{6071108A-CF5A-4BA9-AFE1-6CAF9F4C391A}" presName="sibTrans" presStyleCnt="0"/>
      <dgm:spPr/>
    </dgm:pt>
    <dgm:pt modelId="{94947980-3ED9-444E-9C65-067AFB5D38DE}" type="pres">
      <dgm:prSet presAssocID="{9EAC2B06-03D6-4BED-947A-E5C3167FAD76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CB2D83A6-B61A-4088-B3C0-71C7D484825D}" type="pres">
      <dgm:prSet presAssocID="{6963E602-D864-40AE-8CBB-54974B011E1B}" presName="sibTrans" presStyleCnt="0"/>
      <dgm:spPr/>
    </dgm:pt>
    <dgm:pt modelId="{411D8B3F-01D2-4095-BA83-355B65946830}" type="pres">
      <dgm:prSet presAssocID="{29E444AE-54D5-49A7-887D-8A5A451D2EA5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C071B674-1687-43B0-AD46-D12285BB2F4D}" srcId="{6B6DB15D-36E4-4C37-AE37-23E837D96204}" destId="{402CDD13-43D5-4307-8F1D-04613DFED688}" srcOrd="1" destOrd="0" parTransId="{C4F02763-D9F9-41EC-858B-B30F867D5718}" sibTransId="{6F6D9E8A-FB50-4E0A-8045-56BFEC565B1D}"/>
    <dgm:cxn modelId="{2DEBC9DD-0BD6-4C72-80A1-55373B2A31D7}" srcId="{CAC94E94-28A9-4C65-AF63-CB8FFF657308}" destId="{6B6DB15D-36E4-4C37-AE37-23E837D96204}" srcOrd="0" destOrd="0" parTransId="{037A5E87-E198-4DCF-92D0-A04EE4A9CB8F}" sibTransId="{6071108A-CF5A-4BA9-AFE1-6CAF9F4C391A}"/>
    <dgm:cxn modelId="{8E9222A5-0C7C-42C8-B58E-36D2B18B9F4F}" type="presOf" srcId="{9EAC2B06-03D6-4BED-947A-E5C3167FAD76}" destId="{94947980-3ED9-444E-9C65-067AFB5D38DE}" srcOrd="0" destOrd="0" presId="urn:microsoft.com/office/officeart/2005/8/layout/hProcess9"/>
    <dgm:cxn modelId="{A41D72EE-2DAC-4832-828C-13C24D277657}" type="presOf" srcId="{61B2657E-ABD5-44E6-9FA3-7E4043CBDC5E}" destId="{B4058352-65FB-4D52-AE9B-77C9790F62CB}" srcOrd="0" destOrd="1" presId="urn:microsoft.com/office/officeart/2005/8/layout/hProcess9"/>
    <dgm:cxn modelId="{AAD86242-487E-4780-ABED-DE7DA11D68FE}" type="presOf" srcId="{82035FD0-303C-45F1-B2A6-4EC434851194}" destId="{B4058352-65FB-4D52-AE9B-77C9790F62CB}" srcOrd="0" destOrd="3" presId="urn:microsoft.com/office/officeart/2005/8/layout/hProcess9"/>
    <dgm:cxn modelId="{32DF4536-965E-42DA-8103-F47F84E74B2D}" srcId="{CAC94E94-28A9-4C65-AF63-CB8FFF657308}" destId="{29E444AE-54D5-49A7-887D-8A5A451D2EA5}" srcOrd="2" destOrd="0" parTransId="{1E4509A5-EA5F-40DD-9664-22962D40B0A9}" sibTransId="{01DADF7A-01DE-47BC-AF57-82D1F34185A9}"/>
    <dgm:cxn modelId="{63F78839-B9E3-46DC-9884-76A53335D7DA}" type="presOf" srcId="{29E444AE-54D5-49A7-887D-8A5A451D2EA5}" destId="{411D8B3F-01D2-4095-BA83-355B65946830}" srcOrd="0" destOrd="0" presId="urn:microsoft.com/office/officeart/2005/8/layout/hProcess9"/>
    <dgm:cxn modelId="{A25E4EA4-D053-4750-A34B-C10224EDE129}" srcId="{6B6DB15D-36E4-4C37-AE37-23E837D96204}" destId="{61B2657E-ABD5-44E6-9FA3-7E4043CBDC5E}" srcOrd="0" destOrd="0" parTransId="{0C989299-AE39-40DC-B269-2940C207FB8A}" sibTransId="{874E9249-0CBA-49E1-92C5-DB05550D5F26}"/>
    <dgm:cxn modelId="{0A987226-755F-47E9-9780-73212B729B21}" srcId="{6B6DB15D-36E4-4C37-AE37-23E837D96204}" destId="{82035FD0-303C-45F1-B2A6-4EC434851194}" srcOrd="2" destOrd="0" parTransId="{FE417AB8-5A41-4CC3-AD34-689762907050}" sibTransId="{9C3A89A1-82A3-4FD8-B7EB-BBE80A8B808D}"/>
    <dgm:cxn modelId="{2A6FF6A4-7DC4-45C5-84E1-27B9F4D42875}" type="presOf" srcId="{CAC94E94-28A9-4C65-AF63-CB8FFF657308}" destId="{E5EDE6F4-42A7-463F-99FD-47C7652322FF}" srcOrd="0" destOrd="0" presId="urn:microsoft.com/office/officeart/2005/8/layout/hProcess9"/>
    <dgm:cxn modelId="{4367745E-7DA3-4959-89C4-424EEBAD9D18}" type="presOf" srcId="{6B6DB15D-36E4-4C37-AE37-23E837D96204}" destId="{B4058352-65FB-4D52-AE9B-77C9790F62CB}" srcOrd="0" destOrd="0" presId="urn:microsoft.com/office/officeart/2005/8/layout/hProcess9"/>
    <dgm:cxn modelId="{870E6DD0-D36E-43F1-B6E7-DF097584B8A9}" type="presOf" srcId="{402CDD13-43D5-4307-8F1D-04613DFED688}" destId="{B4058352-65FB-4D52-AE9B-77C9790F62CB}" srcOrd="0" destOrd="2" presId="urn:microsoft.com/office/officeart/2005/8/layout/hProcess9"/>
    <dgm:cxn modelId="{9D867FF2-5243-4819-BC17-7706D1E47B60}" srcId="{CAC94E94-28A9-4C65-AF63-CB8FFF657308}" destId="{9EAC2B06-03D6-4BED-947A-E5C3167FAD76}" srcOrd="1" destOrd="0" parTransId="{B1FC159E-FB4F-4A67-8312-4D63D8E9AC7D}" sibTransId="{6963E602-D864-40AE-8CBB-54974B011E1B}"/>
    <dgm:cxn modelId="{C71C1E30-CCF0-4F32-AFD3-3A6173BF35A8}" type="presParOf" srcId="{E5EDE6F4-42A7-463F-99FD-47C7652322FF}" destId="{C2B09FA4-035D-445E-A2DB-630A6D46CEAA}" srcOrd="0" destOrd="0" presId="urn:microsoft.com/office/officeart/2005/8/layout/hProcess9"/>
    <dgm:cxn modelId="{E64315A2-5CAA-4DF0-83A6-3F0DC98292A2}" type="presParOf" srcId="{E5EDE6F4-42A7-463F-99FD-47C7652322FF}" destId="{17106223-3404-43CC-8A37-11D1CE1F5A67}" srcOrd="1" destOrd="0" presId="urn:microsoft.com/office/officeart/2005/8/layout/hProcess9"/>
    <dgm:cxn modelId="{294C81CF-BC49-4B51-8256-2D233BD52DBB}" type="presParOf" srcId="{17106223-3404-43CC-8A37-11D1CE1F5A67}" destId="{B4058352-65FB-4D52-AE9B-77C9790F62CB}" srcOrd="0" destOrd="0" presId="urn:microsoft.com/office/officeart/2005/8/layout/hProcess9"/>
    <dgm:cxn modelId="{F169174E-A164-42CD-8ED3-3B33777B0A2C}" type="presParOf" srcId="{17106223-3404-43CC-8A37-11D1CE1F5A67}" destId="{80FA8AE0-F28A-41F0-92BA-0210FEC00189}" srcOrd="1" destOrd="0" presId="urn:microsoft.com/office/officeart/2005/8/layout/hProcess9"/>
    <dgm:cxn modelId="{979A98F2-0F46-4D7F-8850-C586654275A9}" type="presParOf" srcId="{17106223-3404-43CC-8A37-11D1CE1F5A67}" destId="{94947980-3ED9-444E-9C65-067AFB5D38DE}" srcOrd="2" destOrd="0" presId="urn:microsoft.com/office/officeart/2005/8/layout/hProcess9"/>
    <dgm:cxn modelId="{C3E52591-B106-46B0-88E3-7833000D8C27}" type="presParOf" srcId="{17106223-3404-43CC-8A37-11D1CE1F5A67}" destId="{CB2D83A6-B61A-4088-B3C0-71C7D484825D}" srcOrd="3" destOrd="0" presId="urn:microsoft.com/office/officeart/2005/8/layout/hProcess9"/>
    <dgm:cxn modelId="{5BBD8ABC-0BEF-4F96-9875-08A5D0086F9F}" type="presParOf" srcId="{17106223-3404-43CC-8A37-11D1CE1F5A67}" destId="{411D8B3F-01D2-4095-BA83-355B6594683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631864-9D22-43E1-9DB8-13A857C78E8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43C50-4485-47FD-9ECB-0BFF2A64255C}">
      <dgm:prSet/>
      <dgm:spPr/>
      <dgm:t>
        <a:bodyPr/>
        <a:lstStyle/>
        <a:p>
          <a:pPr rtl="0"/>
          <a:r>
            <a:rPr lang="en-US" dirty="0" smtClean="0"/>
            <a:t>Rebase</a:t>
          </a:r>
          <a:endParaRPr lang="en-US" dirty="0"/>
        </a:p>
      </dgm:t>
    </dgm:pt>
    <dgm:pt modelId="{8A025C4D-FABA-42FD-8A7C-D30F81FE45F9}" type="parTrans" cxnId="{47537684-0C24-42DE-917D-B4B5B258F9F4}">
      <dgm:prSet/>
      <dgm:spPr/>
      <dgm:t>
        <a:bodyPr/>
        <a:lstStyle/>
        <a:p>
          <a:endParaRPr lang="en-US"/>
        </a:p>
      </dgm:t>
    </dgm:pt>
    <dgm:pt modelId="{04E12607-710D-44B6-93D2-7A1217CF0689}" type="sibTrans" cxnId="{47537684-0C24-42DE-917D-B4B5B258F9F4}">
      <dgm:prSet/>
      <dgm:spPr/>
      <dgm:t>
        <a:bodyPr/>
        <a:lstStyle/>
        <a:p>
          <a:endParaRPr lang="en-US"/>
        </a:p>
      </dgm:t>
    </dgm:pt>
    <dgm:pt modelId="{DC19AD8E-D2C8-43DC-9CD2-C1FC6F6B11FD}">
      <dgm:prSet/>
      <dgm:spPr/>
      <dgm:t>
        <a:bodyPr/>
        <a:lstStyle/>
        <a:p>
          <a:pPr rtl="0"/>
          <a:r>
            <a:rPr lang="en-US" dirty="0" smtClean="0"/>
            <a:t>Merge</a:t>
          </a:r>
          <a:endParaRPr lang="en-US" dirty="0"/>
        </a:p>
      </dgm:t>
    </dgm:pt>
    <dgm:pt modelId="{DD8C9D2B-4D2B-49C5-A3AA-E6BC9DF52E99}" type="parTrans" cxnId="{4183697D-2FCA-46C8-858B-A8BB059183E9}">
      <dgm:prSet/>
      <dgm:spPr/>
      <dgm:t>
        <a:bodyPr/>
        <a:lstStyle/>
        <a:p>
          <a:endParaRPr lang="en-US"/>
        </a:p>
      </dgm:t>
    </dgm:pt>
    <dgm:pt modelId="{2FAF37F1-BC1E-4BB7-9FBC-9218978351E2}" type="sibTrans" cxnId="{4183697D-2FCA-46C8-858B-A8BB059183E9}">
      <dgm:prSet/>
      <dgm:spPr/>
      <dgm:t>
        <a:bodyPr/>
        <a:lstStyle/>
        <a:p>
          <a:endParaRPr lang="en-US"/>
        </a:p>
      </dgm:t>
    </dgm:pt>
    <dgm:pt modelId="{BB365F7B-AF62-4D9E-905B-B8C611A5D580}">
      <dgm:prSet/>
      <dgm:spPr/>
      <dgm:t>
        <a:bodyPr/>
        <a:lstStyle/>
        <a:p>
          <a:pPr rtl="0"/>
          <a:r>
            <a:rPr lang="en-US" dirty="0" smtClean="0"/>
            <a:t>Cherry-pick</a:t>
          </a:r>
          <a:endParaRPr lang="en-US" dirty="0"/>
        </a:p>
      </dgm:t>
    </dgm:pt>
    <dgm:pt modelId="{942EB33A-1E54-4A33-A2A3-E89AD939A151}" type="parTrans" cxnId="{65A2DD1D-C4DB-4C8B-BE5B-ECCEA254EA6D}">
      <dgm:prSet/>
      <dgm:spPr/>
      <dgm:t>
        <a:bodyPr/>
        <a:lstStyle/>
        <a:p>
          <a:endParaRPr lang="en-US"/>
        </a:p>
      </dgm:t>
    </dgm:pt>
    <dgm:pt modelId="{ED37A9B4-8DE5-43A0-BEED-3259874A9DB0}" type="sibTrans" cxnId="{65A2DD1D-C4DB-4C8B-BE5B-ECCEA254EA6D}">
      <dgm:prSet/>
      <dgm:spPr/>
      <dgm:t>
        <a:bodyPr/>
        <a:lstStyle/>
        <a:p>
          <a:endParaRPr lang="en-US"/>
        </a:p>
      </dgm:t>
    </dgm:pt>
    <dgm:pt modelId="{35CD98B3-D510-4ED2-B369-04D2F53F74A6}">
      <dgm:prSet/>
      <dgm:spPr/>
      <dgm:t>
        <a:bodyPr/>
        <a:lstStyle/>
        <a:p>
          <a:pPr rtl="0"/>
          <a:r>
            <a:rPr lang="en-US" dirty="0" smtClean="0"/>
            <a:t>Pull - -rebase</a:t>
          </a:r>
          <a:endParaRPr lang="en-US" dirty="0"/>
        </a:p>
      </dgm:t>
    </dgm:pt>
    <dgm:pt modelId="{EEDAAFE4-2D09-4BB1-8DC3-3BD6AE74BB11}" type="parTrans" cxnId="{8BBF13D3-FABA-4400-8E42-64ABCECFBFBA}">
      <dgm:prSet/>
      <dgm:spPr/>
      <dgm:t>
        <a:bodyPr/>
        <a:lstStyle/>
        <a:p>
          <a:endParaRPr lang="en-US"/>
        </a:p>
      </dgm:t>
    </dgm:pt>
    <dgm:pt modelId="{962DD1AD-7F1B-4919-86E7-03079A40486A}" type="sibTrans" cxnId="{8BBF13D3-FABA-4400-8E42-64ABCECFBFBA}">
      <dgm:prSet/>
      <dgm:spPr/>
      <dgm:t>
        <a:bodyPr/>
        <a:lstStyle/>
        <a:p>
          <a:endParaRPr lang="en-US"/>
        </a:p>
      </dgm:t>
    </dgm:pt>
    <dgm:pt modelId="{4124523E-1ED9-4F88-9B06-C97E09F12B92}">
      <dgm:prSet/>
      <dgm:spPr/>
      <dgm:t>
        <a:bodyPr/>
        <a:lstStyle/>
        <a:p>
          <a:pPr rtl="0"/>
          <a:r>
            <a:rPr lang="en-US" dirty="0" smtClean="0"/>
            <a:t>Interactive rebase</a:t>
          </a:r>
          <a:endParaRPr lang="en-US" dirty="0"/>
        </a:p>
      </dgm:t>
    </dgm:pt>
    <dgm:pt modelId="{38C6D972-8673-40A5-AA1E-C7545061F4F5}" type="parTrans" cxnId="{236BF5E4-7C54-4125-9F92-AA6DFF54886D}">
      <dgm:prSet/>
      <dgm:spPr/>
      <dgm:t>
        <a:bodyPr/>
        <a:lstStyle/>
        <a:p>
          <a:endParaRPr lang="en-US"/>
        </a:p>
      </dgm:t>
    </dgm:pt>
    <dgm:pt modelId="{7A4E48E5-E23E-4820-93B0-B36F7739A9AF}" type="sibTrans" cxnId="{236BF5E4-7C54-4125-9F92-AA6DFF54886D}">
      <dgm:prSet/>
      <dgm:spPr/>
      <dgm:t>
        <a:bodyPr/>
        <a:lstStyle/>
        <a:p>
          <a:endParaRPr lang="en-US"/>
        </a:p>
      </dgm:t>
    </dgm:pt>
    <dgm:pt modelId="{AC0229C4-63AA-4825-86D3-5B749AB5F292}">
      <dgm:prSet/>
      <dgm:spPr/>
      <dgm:t>
        <a:bodyPr/>
        <a:lstStyle/>
        <a:p>
          <a:pPr rtl="0"/>
          <a:r>
            <a:rPr lang="en-US" b="1" dirty="0" smtClean="0"/>
            <a:t>Squash</a:t>
          </a:r>
          <a:r>
            <a:rPr lang="en-US" dirty="0" smtClean="0"/>
            <a:t> several commits into one</a:t>
          </a:r>
          <a:endParaRPr lang="en-US" dirty="0"/>
        </a:p>
      </dgm:t>
    </dgm:pt>
    <dgm:pt modelId="{8E8CC61D-CA0A-4B40-8DC2-19E392A332AB}" type="parTrans" cxnId="{3A83D4AF-6581-4969-8A78-183A178E2478}">
      <dgm:prSet/>
      <dgm:spPr/>
      <dgm:t>
        <a:bodyPr/>
        <a:lstStyle/>
        <a:p>
          <a:endParaRPr lang="en-US"/>
        </a:p>
      </dgm:t>
    </dgm:pt>
    <dgm:pt modelId="{FC1546D8-A7E5-4753-85A7-2ED15D5E8CB6}" type="sibTrans" cxnId="{3A83D4AF-6581-4969-8A78-183A178E2478}">
      <dgm:prSet/>
      <dgm:spPr/>
      <dgm:t>
        <a:bodyPr/>
        <a:lstStyle/>
        <a:p>
          <a:endParaRPr lang="en-US"/>
        </a:p>
      </dgm:t>
    </dgm:pt>
    <dgm:pt modelId="{C7C619D7-0BD4-45EF-A8BA-190B12EB4236}">
      <dgm:prSet/>
      <dgm:spPr/>
      <dgm:t>
        <a:bodyPr/>
        <a:lstStyle/>
        <a:p>
          <a:pPr rtl="0"/>
          <a:r>
            <a:rPr lang="en-US" dirty="0" smtClean="0"/>
            <a:t>Fix a spelling error by </a:t>
          </a:r>
          <a:r>
            <a:rPr lang="en-US" b="1" dirty="0" smtClean="0"/>
            <a:t>amending</a:t>
          </a:r>
          <a:r>
            <a:rPr lang="en-US" dirty="0" smtClean="0"/>
            <a:t> the last commit</a:t>
          </a:r>
          <a:endParaRPr lang="en-US" dirty="0"/>
        </a:p>
      </dgm:t>
    </dgm:pt>
    <dgm:pt modelId="{567A397B-94D2-4651-94A8-6F64DAD71029}" type="parTrans" cxnId="{F9AF691C-62DA-4994-8730-4E46DB582C81}">
      <dgm:prSet/>
      <dgm:spPr/>
      <dgm:t>
        <a:bodyPr/>
        <a:lstStyle/>
        <a:p>
          <a:endParaRPr lang="en-US"/>
        </a:p>
      </dgm:t>
    </dgm:pt>
    <dgm:pt modelId="{B96FA547-76F8-4723-907E-004A8AE1B365}" type="sibTrans" cxnId="{F9AF691C-62DA-4994-8730-4E46DB582C81}">
      <dgm:prSet/>
      <dgm:spPr/>
      <dgm:t>
        <a:bodyPr/>
        <a:lstStyle/>
        <a:p>
          <a:endParaRPr lang="en-US"/>
        </a:p>
      </dgm:t>
    </dgm:pt>
    <dgm:pt modelId="{76800ED8-BC84-4BB4-855F-1B7EC81D3E0E}">
      <dgm:prSet/>
      <dgm:spPr/>
      <dgm:t>
        <a:bodyPr/>
        <a:lstStyle/>
        <a:p>
          <a:pPr rtl="0"/>
          <a:r>
            <a:rPr lang="en-US" dirty="0" smtClean="0"/>
            <a:t>Enhance the </a:t>
          </a:r>
          <a:r>
            <a:rPr lang="en-US" dirty="0" err="1" smtClean="0"/>
            <a:t>git</a:t>
          </a:r>
          <a:r>
            <a:rPr lang="en-US" dirty="0" smtClean="0"/>
            <a:t> log by </a:t>
          </a:r>
          <a:r>
            <a:rPr lang="en-US" b="1" dirty="0" smtClean="0"/>
            <a:t>Rewording</a:t>
          </a:r>
          <a:r>
            <a:rPr lang="en-US" dirty="0" smtClean="0"/>
            <a:t> one commit</a:t>
          </a:r>
          <a:endParaRPr lang="en-US" dirty="0"/>
        </a:p>
      </dgm:t>
    </dgm:pt>
    <dgm:pt modelId="{147DD29D-2806-4EC3-B168-7433ACE9EA16}" type="parTrans" cxnId="{CDD4B4A1-B2D7-4ACD-B2D0-9ED98F98CC0F}">
      <dgm:prSet/>
      <dgm:spPr/>
      <dgm:t>
        <a:bodyPr/>
        <a:lstStyle/>
        <a:p>
          <a:endParaRPr lang="en-US"/>
        </a:p>
      </dgm:t>
    </dgm:pt>
    <dgm:pt modelId="{DEDCAB04-D0AD-4FEF-B4A0-A325CFDC907D}" type="sibTrans" cxnId="{CDD4B4A1-B2D7-4ACD-B2D0-9ED98F98CC0F}">
      <dgm:prSet/>
      <dgm:spPr/>
      <dgm:t>
        <a:bodyPr/>
        <a:lstStyle/>
        <a:p>
          <a:endParaRPr lang="en-US"/>
        </a:p>
      </dgm:t>
    </dgm:pt>
    <dgm:pt modelId="{B727787F-BCF1-43AE-AEAD-11E8D2F68F98}">
      <dgm:prSet/>
      <dgm:spPr/>
      <dgm:t>
        <a:bodyPr/>
        <a:lstStyle/>
        <a:p>
          <a:pPr rtl="0"/>
          <a:r>
            <a:rPr lang="sv-SE" dirty="0" smtClean="0"/>
            <a:t>Without any conflict</a:t>
          </a:r>
          <a:endParaRPr lang="en-US" dirty="0"/>
        </a:p>
      </dgm:t>
    </dgm:pt>
    <dgm:pt modelId="{B3A1B043-8B71-4B14-9E9F-F1B8A719E15C}" type="parTrans" cxnId="{3C18FC33-EB3B-4CBA-9779-CA73A81E7709}">
      <dgm:prSet/>
      <dgm:spPr/>
      <dgm:t>
        <a:bodyPr/>
        <a:lstStyle/>
        <a:p>
          <a:endParaRPr lang="en-US"/>
        </a:p>
      </dgm:t>
    </dgm:pt>
    <dgm:pt modelId="{60A8DD4C-8771-4821-9F59-F6620D68BF47}" type="sibTrans" cxnId="{3C18FC33-EB3B-4CBA-9779-CA73A81E7709}">
      <dgm:prSet/>
      <dgm:spPr/>
      <dgm:t>
        <a:bodyPr/>
        <a:lstStyle/>
        <a:p>
          <a:endParaRPr lang="en-US"/>
        </a:p>
      </dgm:t>
    </dgm:pt>
    <dgm:pt modelId="{6677CB0B-AA98-4F9C-ABE1-11B44B4AF73D}">
      <dgm:prSet/>
      <dgm:spPr/>
      <dgm:t>
        <a:bodyPr/>
        <a:lstStyle/>
        <a:p>
          <a:pPr rtl="0"/>
          <a:r>
            <a:rPr lang="sv-SE" dirty="0" smtClean="0"/>
            <a:t>With resolving of conflict</a:t>
          </a:r>
          <a:endParaRPr lang="en-US" dirty="0"/>
        </a:p>
      </dgm:t>
    </dgm:pt>
    <dgm:pt modelId="{964979B3-CEDE-42D6-86F9-197F62510B65}" type="parTrans" cxnId="{735280BB-9025-4745-BF63-6674A5773F8C}">
      <dgm:prSet/>
      <dgm:spPr/>
      <dgm:t>
        <a:bodyPr/>
        <a:lstStyle/>
        <a:p>
          <a:endParaRPr lang="en-US"/>
        </a:p>
      </dgm:t>
    </dgm:pt>
    <dgm:pt modelId="{1E25488C-36AA-478D-97DB-1E4BCDB32FB7}" type="sibTrans" cxnId="{735280BB-9025-4745-BF63-6674A5773F8C}">
      <dgm:prSet/>
      <dgm:spPr/>
      <dgm:t>
        <a:bodyPr/>
        <a:lstStyle/>
        <a:p>
          <a:endParaRPr lang="en-US"/>
        </a:p>
      </dgm:t>
    </dgm:pt>
    <dgm:pt modelId="{9DC73792-6BC0-411C-9E27-DF57A57C309B}">
      <dgm:prSet/>
      <dgm:spPr/>
      <dgm:t>
        <a:bodyPr/>
        <a:lstStyle/>
        <a:p>
          <a:pPr rtl="0"/>
          <a:r>
            <a:rPr lang="sv-SE" b="1" dirty="0" smtClean="0"/>
            <a:t>Merge</a:t>
          </a:r>
          <a:r>
            <a:rPr lang="sv-SE" dirty="0" smtClean="0"/>
            <a:t> Release branch to dev and master</a:t>
          </a:r>
          <a:endParaRPr lang="en-US" dirty="0"/>
        </a:p>
      </dgm:t>
    </dgm:pt>
    <dgm:pt modelId="{A56E3FEB-D757-4A04-94C1-B0DC636F1F5C}" type="parTrans" cxnId="{F9C0F967-89BA-4CC0-9CA4-090348D6F7B9}">
      <dgm:prSet/>
      <dgm:spPr/>
      <dgm:t>
        <a:bodyPr/>
        <a:lstStyle/>
        <a:p>
          <a:endParaRPr lang="en-US"/>
        </a:p>
      </dgm:t>
    </dgm:pt>
    <dgm:pt modelId="{7D83BC05-A8F0-48F4-9A50-2611E85614C6}" type="sibTrans" cxnId="{F9C0F967-89BA-4CC0-9CA4-090348D6F7B9}">
      <dgm:prSet/>
      <dgm:spPr/>
      <dgm:t>
        <a:bodyPr/>
        <a:lstStyle/>
        <a:p>
          <a:endParaRPr lang="en-US"/>
        </a:p>
      </dgm:t>
    </dgm:pt>
    <dgm:pt modelId="{D603BDF4-A142-480B-A4F4-478608E59FE0}">
      <dgm:prSet/>
      <dgm:spPr/>
      <dgm:t>
        <a:bodyPr/>
        <a:lstStyle/>
        <a:p>
          <a:pPr rtl="0"/>
          <a:r>
            <a:rPr lang="sv-SE" dirty="0" smtClean="0"/>
            <a:t>Pull Request</a:t>
          </a:r>
          <a:endParaRPr lang="en-US" dirty="0"/>
        </a:p>
      </dgm:t>
    </dgm:pt>
    <dgm:pt modelId="{2335A36A-5E1B-4685-A21C-3E45C8F1F11D}" type="parTrans" cxnId="{7D40B3D5-CB50-45AB-A46E-D1607552EFD1}">
      <dgm:prSet/>
      <dgm:spPr/>
      <dgm:t>
        <a:bodyPr/>
        <a:lstStyle/>
        <a:p>
          <a:endParaRPr lang="en-US"/>
        </a:p>
      </dgm:t>
    </dgm:pt>
    <dgm:pt modelId="{875B00BD-E663-40CA-8A88-17150FD5BFD0}" type="sibTrans" cxnId="{7D40B3D5-CB50-45AB-A46E-D1607552EFD1}">
      <dgm:prSet/>
      <dgm:spPr/>
      <dgm:t>
        <a:bodyPr/>
        <a:lstStyle/>
        <a:p>
          <a:endParaRPr lang="en-US"/>
        </a:p>
      </dgm:t>
    </dgm:pt>
    <dgm:pt modelId="{FA866721-98F0-4075-A279-EEAF4477E2CB}">
      <dgm:prSet/>
      <dgm:spPr/>
      <dgm:t>
        <a:bodyPr/>
        <a:lstStyle/>
        <a:p>
          <a:pPr rtl="0"/>
          <a:r>
            <a:rPr lang="sv-SE" dirty="0" smtClean="0"/>
            <a:t>Create personal feature branch, dev branch and Pull Request</a:t>
          </a:r>
          <a:endParaRPr lang="en-US" dirty="0"/>
        </a:p>
      </dgm:t>
    </dgm:pt>
    <dgm:pt modelId="{F6849E53-DF17-4569-9DEA-6C338C629540}" type="parTrans" cxnId="{00F91AFE-54E4-4BFD-BE74-849BB3D07E33}">
      <dgm:prSet/>
      <dgm:spPr/>
      <dgm:t>
        <a:bodyPr/>
        <a:lstStyle/>
        <a:p>
          <a:endParaRPr lang="en-US"/>
        </a:p>
      </dgm:t>
    </dgm:pt>
    <dgm:pt modelId="{8ECD9B7B-5EC7-413B-8017-754DFD0AC432}" type="sibTrans" cxnId="{00F91AFE-54E4-4BFD-BE74-849BB3D07E33}">
      <dgm:prSet/>
      <dgm:spPr/>
      <dgm:t>
        <a:bodyPr/>
        <a:lstStyle/>
        <a:p>
          <a:endParaRPr lang="en-US"/>
        </a:p>
      </dgm:t>
    </dgm:pt>
    <dgm:pt modelId="{0B39F761-0FD6-4234-AF93-2E682ECD28FF}">
      <dgm:prSet/>
      <dgm:spPr/>
      <dgm:t>
        <a:bodyPr/>
        <a:lstStyle/>
        <a:p>
          <a:pPr rtl="0"/>
          <a:r>
            <a:rPr lang="sv-SE" dirty="0" smtClean="0"/>
            <a:t>Examine the </a:t>
          </a:r>
          <a:r>
            <a:rPr lang="sv-SE" dirty="0" err="1" smtClean="0"/>
            <a:t>difference</a:t>
          </a:r>
          <a:r>
            <a:rPr lang="sv-SE" dirty="0" smtClean="0"/>
            <a:t> </a:t>
          </a:r>
          <a:r>
            <a:rPr lang="sv-SE" dirty="0" err="1" smtClean="0"/>
            <a:t>of</a:t>
          </a:r>
          <a:r>
            <a:rPr lang="sv-SE" dirty="0" smtClean="0"/>
            <a:t> ”</a:t>
          </a:r>
          <a:r>
            <a:rPr lang="sv-SE" dirty="0" err="1" smtClean="0"/>
            <a:t>pull</a:t>
          </a:r>
          <a:r>
            <a:rPr lang="sv-SE" dirty="0" smtClean="0"/>
            <a:t>” and ”</a:t>
          </a:r>
          <a:r>
            <a:rPr lang="sv-SE" dirty="0" err="1" smtClean="0"/>
            <a:t>pull</a:t>
          </a:r>
          <a:r>
            <a:rPr lang="sv-SE" dirty="0" smtClean="0"/>
            <a:t> –</a:t>
          </a:r>
          <a:r>
            <a:rPr lang="sv-SE" dirty="0" err="1" smtClean="0"/>
            <a:t>rebase</a:t>
          </a:r>
          <a:r>
            <a:rPr lang="sv-SE" dirty="0" smtClean="0"/>
            <a:t>” by executing ”bash prepare_branch” while on the specific branch</a:t>
          </a:r>
          <a:endParaRPr lang="en-US" dirty="0"/>
        </a:p>
      </dgm:t>
    </dgm:pt>
    <dgm:pt modelId="{F9DAC1A3-21E4-4BFE-933E-DB5C02C1153A}" type="parTrans" cxnId="{B215FA68-AAF9-4A96-ADF6-63D8FCFE18CB}">
      <dgm:prSet/>
      <dgm:spPr/>
      <dgm:t>
        <a:bodyPr/>
        <a:lstStyle/>
        <a:p>
          <a:endParaRPr lang="en-US"/>
        </a:p>
      </dgm:t>
    </dgm:pt>
    <dgm:pt modelId="{76AAC8E6-3F87-4418-8B04-4D8014A5315A}" type="sibTrans" cxnId="{B215FA68-AAF9-4A96-ADF6-63D8FCFE18CB}">
      <dgm:prSet/>
      <dgm:spPr/>
      <dgm:t>
        <a:bodyPr/>
        <a:lstStyle/>
        <a:p>
          <a:endParaRPr lang="en-US"/>
        </a:p>
      </dgm:t>
    </dgm:pt>
    <dgm:pt modelId="{7DAFE2D8-9A47-4383-A6D2-0B4CF71CE35B}">
      <dgm:prSet/>
      <dgm:spPr/>
      <dgm:t>
        <a:bodyPr/>
        <a:lstStyle/>
        <a:p>
          <a:pPr rtl="0"/>
          <a:r>
            <a:rPr lang="sv-SE" dirty="0" smtClean="0"/>
            <a:t>Use a commit from one branch in another branch</a:t>
          </a:r>
          <a:endParaRPr lang="en-US" dirty="0"/>
        </a:p>
      </dgm:t>
    </dgm:pt>
    <dgm:pt modelId="{FAA7BA50-9C73-45BD-9771-71EA29B0B96E}" type="parTrans" cxnId="{77717E45-781E-4EC1-B5EC-8497109B4C45}">
      <dgm:prSet/>
      <dgm:spPr/>
      <dgm:t>
        <a:bodyPr/>
        <a:lstStyle/>
        <a:p>
          <a:endParaRPr lang="en-US"/>
        </a:p>
      </dgm:t>
    </dgm:pt>
    <dgm:pt modelId="{D4F38F77-7A27-48FE-9F55-614601A36DA8}" type="sibTrans" cxnId="{77717E45-781E-4EC1-B5EC-8497109B4C45}">
      <dgm:prSet/>
      <dgm:spPr/>
      <dgm:t>
        <a:bodyPr/>
        <a:lstStyle/>
        <a:p>
          <a:endParaRPr lang="en-US"/>
        </a:p>
      </dgm:t>
    </dgm:pt>
    <dgm:pt modelId="{6D6BA1B5-7136-457F-B624-00E0A976FC79}">
      <dgm:prSet/>
      <dgm:spPr/>
      <dgm:t>
        <a:bodyPr/>
        <a:lstStyle/>
        <a:p>
          <a:pPr rtl="0"/>
          <a:r>
            <a:rPr lang="en-US" dirty="0" smtClean="0"/>
            <a:t>Eliminate merge commits</a:t>
          </a:r>
          <a:endParaRPr lang="en-US" dirty="0"/>
        </a:p>
      </dgm:t>
    </dgm:pt>
    <dgm:pt modelId="{5B11748B-F34F-417A-9D86-977A4B870FBF}" type="parTrans" cxnId="{AD260B6B-7368-4665-8DDC-30CEF6BD6701}">
      <dgm:prSet/>
      <dgm:spPr/>
      <dgm:t>
        <a:bodyPr/>
        <a:lstStyle/>
        <a:p>
          <a:endParaRPr lang="sv-SE"/>
        </a:p>
      </dgm:t>
    </dgm:pt>
    <dgm:pt modelId="{DFD9BF37-2990-4130-B972-33C4DCFBDDE9}" type="sibTrans" cxnId="{AD260B6B-7368-4665-8DDC-30CEF6BD6701}">
      <dgm:prSet/>
      <dgm:spPr/>
      <dgm:t>
        <a:bodyPr/>
        <a:lstStyle/>
        <a:p>
          <a:endParaRPr lang="sv-SE"/>
        </a:p>
      </dgm:t>
    </dgm:pt>
    <dgm:pt modelId="{D81EEA05-46D3-40E8-8B6B-05B447795690}" type="pres">
      <dgm:prSet presAssocID="{18631864-9D22-43E1-9DB8-13A857C78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sv-SE"/>
        </a:p>
      </dgm:t>
    </dgm:pt>
    <dgm:pt modelId="{7B2B05BC-FF0B-499E-91BE-3DAED74AA3BB}" type="pres">
      <dgm:prSet presAssocID="{60C43C50-4485-47FD-9ECB-0BFF2A64255C}" presName="root" presStyleCnt="0"/>
      <dgm:spPr/>
    </dgm:pt>
    <dgm:pt modelId="{D56057F3-BF33-42C1-AC54-6C396F20D1BE}" type="pres">
      <dgm:prSet presAssocID="{60C43C50-4485-47FD-9ECB-0BFF2A64255C}" presName="rootComposite" presStyleCnt="0"/>
      <dgm:spPr/>
    </dgm:pt>
    <dgm:pt modelId="{BAAFA800-6283-4042-9DD7-E5ADF079A08B}" type="pres">
      <dgm:prSet presAssocID="{60C43C50-4485-47FD-9ECB-0BFF2A64255C}" presName="rootText" presStyleLbl="node1" presStyleIdx="0" presStyleCnt="6"/>
      <dgm:spPr/>
      <dgm:t>
        <a:bodyPr/>
        <a:lstStyle/>
        <a:p>
          <a:endParaRPr lang="sv-SE"/>
        </a:p>
      </dgm:t>
    </dgm:pt>
    <dgm:pt modelId="{A0786A07-4B52-42D0-A49A-F94E3C9156C4}" type="pres">
      <dgm:prSet presAssocID="{60C43C50-4485-47FD-9ECB-0BFF2A64255C}" presName="rootConnector" presStyleLbl="node1" presStyleIdx="0" presStyleCnt="6"/>
      <dgm:spPr/>
      <dgm:t>
        <a:bodyPr/>
        <a:lstStyle/>
        <a:p>
          <a:endParaRPr lang="sv-SE"/>
        </a:p>
      </dgm:t>
    </dgm:pt>
    <dgm:pt modelId="{22F8798D-670D-4A42-B002-4C4370893421}" type="pres">
      <dgm:prSet presAssocID="{60C43C50-4485-47FD-9ECB-0BFF2A64255C}" presName="childShape" presStyleCnt="0"/>
      <dgm:spPr/>
    </dgm:pt>
    <dgm:pt modelId="{8B737005-91CB-4E32-93AA-BC7A1557855F}" type="pres">
      <dgm:prSet presAssocID="{B3A1B043-8B71-4B14-9E9F-F1B8A719E15C}" presName="Name13" presStyleLbl="parChTrans1D2" presStyleIdx="0" presStyleCnt="10"/>
      <dgm:spPr/>
      <dgm:t>
        <a:bodyPr/>
        <a:lstStyle/>
        <a:p>
          <a:endParaRPr lang="sv-SE"/>
        </a:p>
      </dgm:t>
    </dgm:pt>
    <dgm:pt modelId="{7164DF4A-3DFA-4BBF-8DAB-8225C1350F9F}" type="pres">
      <dgm:prSet presAssocID="{B727787F-BCF1-43AE-AEAD-11E8D2F68F98}" presName="childText" presStyleLbl="bgAcc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994B6-0684-453D-9DB2-C5E685AC76CD}" type="pres">
      <dgm:prSet presAssocID="{964979B3-CEDE-42D6-86F9-197F62510B65}" presName="Name13" presStyleLbl="parChTrans1D2" presStyleIdx="1" presStyleCnt="10"/>
      <dgm:spPr/>
      <dgm:t>
        <a:bodyPr/>
        <a:lstStyle/>
        <a:p>
          <a:endParaRPr lang="sv-SE"/>
        </a:p>
      </dgm:t>
    </dgm:pt>
    <dgm:pt modelId="{55DC3A9F-28B8-42BC-AFF2-C8BB430B7138}" type="pres">
      <dgm:prSet presAssocID="{6677CB0B-AA98-4F9C-ABE1-11B44B4AF73D}" presName="childText" presStyleLbl="bgAcc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4A2A-DF72-42C3-8168-B1CDF8791CE7}" type="pres">
      <dgm:prSet presAssocID="{5B11748B-F34F-417A-9D86-977A4B870FBF}" presName="Name13" presStyleLbl="parChTrans1D2" presStyleIdx="2" presStyleCnt="10"/>
      <dgm:spPr/>
      <dgm:t>
        <a:bodyPr/>
        <a:lstStyle/>
        <a:p>
          <a:endParaRPr lang="sv-SE"/>
        </a:p>
      </dgm:t>
    </dgm:pt>
    <dgm:pt modelId="{31CB4631-902B-4077-A519-A8C0243B824A}" type="pres">
      <dgm:prSet presAssocID="{6D6BA1B5-7136-457F-B624-00E0A976FC79}" presName="childText" presStyleLbl="bgAcc1" presStyleIdx="2" presStyleCnt="10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503D46A8-C387-41A5-B74E-7029017D9423}" type="pres">
      <dgm:prSet presAssocID="{DC19AD8E-D2C8-43DC-9CD2-C1FC6F6B11FD}" presName="root" presStyleCnt="0"/>
      <dgm:spPr/>
    </dgm:pt>
    <dgm:pt modelId="{1561E79B-2477-43F8-B210-D2AAF9557EA9}" type="pres">
      <dgm:prSet presAssocID="{DC19AD8E-D2C8-43DC-9CD2-C1FC6F6B11FD}" presName="rootComposite" presStyleCnt="0"/>
      <dgm:spPr/>
    </dgm:pt>
    <dgm:pt modelId="{187CE6D1-371E-4443-AA27-A5201D5FE3E3}" type="pres">
      <dgm:prSet presAssocID="{DC19AD8E-D2C8-43DC-9CD2-C1FC6F6B11FD}" presName="rootText" presStyleLbl="node1" presStyleIdx="1" presStyleCnt="6"/>
      <dgm:spPr/>
      <dgm:t>
        <a:bodyPr/>
        <a:lstStyle/>
        <a:p>
          <a:endParaRPr lang="sv-SE"/>
        </a:p>
      </dgm:t>
    </dgm:pt>
    <dgm:pt modelId="{63772886-2C60-41A6-81BE-ADE9F78D785B}" type="pres">
      <dgm:prSet presAssocID="{DC19AD8E-D2C8-43DC-9CD2-C1FC6F6B11FD}" presName="rootConnector" presStyleLbl="node1" presStyleIdx="1" presStyleCnt="6"/>
      <dgm:spPr/>
      <dgm:t>
        <a:bodyPr/>
        <a:lstStyle/>
        <a:p>
          <a:endParaRPr lang="sv-SE"/>
        </a:p>
      </dgm:t>
    </dgm:pt>
    <dgm:pt modelId="{7A9C4C82-BEE9-4BA6-BC9E-1C0096A1AC3D}" type="pres">
      <dgm:prSet presAssocID="{DC19AD8E-D2C8-43DC-9CD2-C1FC6F6B11FD}" presName="childShape" presStyleCnt="0"/>
      <dgm:spPr/>
    </dgm:pt>
    <dgm:pt modelId="{3CCA01F6-427B-46BB-98D3-6397891E96CB}" type="pres">
      <dgm:prSet presAssocID="{A56E3FEB-D757-4A04-94C1-B0DC636F1F5C}" presName="Name13" presStyleLbl="parChTrans1D2" presStyleIdx="3" presStyleCnt="10"/>
      <dgm:spPr/>
      <dgm:t>
        <a:bodyPr/>
        <a:lstStyle/>
        <a:p>
          <a:endParaRPr lang="sv-SE"/>
        </a:p>
      </dgm:t>
    </dgm:pt>
    <dgm:pt modelId="{17F350F5-375A-4ED8-8873-B3F22DF5A996}" type="pres">
      <dgm:prSet presAssocID="{9DC73792-6BC0-411C-9E27-DF57A57C309B}" presName="childText" presStyleLbl="bgAcc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CE3ED5-1128-42C5-880D-B2E50235A737}" type="pres">
      <dgm:prSet presAssocID="{BB365F7B-AF62-4D9E-905B-B8C611A5D580}" presName="root" presStyleCnt="0"/>
      <dgm:spPr/>
    </dgm:pt>
    <dgm:pt modelId="{63EFE0FF-25EB-4AE7-997D-CDB6066E93C8}" type="pres">
      <dgm:prSet presAssocID="{BB365F7B-AF62-4D9E-905B-B8C611A5D580}" presName="rootComposite" presStyleCnt="0"/>
      <dgm:spPr/>
    </dgm:pt>
    <dgm:pt modelId="{8C64BAF5-0B97-46A0-B47E-9ECA7BABA41B}" type="pres">
      <dgm:prSet presAssocID="{BB365F7B-AF62-4D9E-905B-B8C611A5D580}" presName="rootText" presStyleLbl="node1" presStyleIdx="2" presStyleCnt="6"/>
      <dgm:spPr/>
      <dgm:t>
        <a:bodyPr/>
        <a:lstStyle/>
        <a:p>
          <a:endParaRPr lang="sv-SE"/>
        </a:p>
      </dgm:t>
    </dgm:pt>
    <dgm:pt modelId="{4BDDD454-A28A-4382-8C8B-AF4097E8B824}" type="pres">
      <dgm:prSet presAssocID="{BB365F7B-AF62-4D9E-905B-B8C611A5D580}" presName="rootConnector" presStyleLbl="node1" presStyleIdx="2" presStyleCnt="6"/>
      <dgm:spPr/>
      <dgm:t>
        <a:bodyPr/>
        <a:lstStyle/>
        <a:p>
          <a:endParaRPr lang="sv-SE"/>
        </a:p>
      </dgm:t>
    </dgm:pt>
    <dgm:pt modelId="{5BD7F8ED-4855-4648-B876-3EC86B1DC3CA}" type="pres">
      <dgm:prSet presAssocID="{BB365F7B-AF62-4D9E-905B-B8C611A5D580}" presName="childShape" presStyleCnt="0"/>
      <dgm:spPr/>
    </dgm:pt>
    <dgm:pt modelId="{E1A27671-4406-4D60-8456-754E03479335}" type="pres">
      <dgm:prSet presAssocID="{FAA7BA50-9C73-45BD-9771-71EA29B0B96E}" presName="Name13" presStyleLbl="parChTrans1D2" presStyleIdx="4" presStyleCnt="10"/>
      <dgm:spPr/>
      <dgm:t>
        <a:bodyPr/>
        <a:lstStyle/>
        <a:p>
          <a:endParaRPr lang="sv-SE"/>
        </a:p>
      </dgm:t>
    </dgm:pt>
    <dgm:pt modelId="{E1F262DC-18E7-49D9-ADFE-9068584787AF}" type="pres">
      <dgm:prSet presAssocID="{7DAFE2D8-9A47-4383-A6D2-0B4CF71CE35B}" presName="childText" presStyleLbl="bgAcc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DD30F-D25D-495E-AB30-603FE1CEC09F}" type="pres">
      <dgm:prSet presAssocID="{35CD98B3-D510-4ED2-B369-04D2F53F74A6}" presName="root" presStyleCnt="0"/>
      <dgm:spPr/>
    </dgm:pt>
    <dgm:pt modelId="{08EAA7CD-58DF-4DAE-9923-6A9911BA5D7B}" type="pres">
      <dgm:prSet presAssocID="{35CD98B3-D510-4ED2-B369-04D2F53F74A6}" presName="rootComposite" presStyleCnt="0"/>
      <dgm:spPr/>
    </dgm:pt>
    <dgm:pt modelId="{C7B737A4-C98B-4B0D-AFAB-066BA4D70FA0}" type="pres">
      <dgm:prSet presAssocID="{35CD98B3-D510-4ED2-B369-04D2F53F74A6}" presName="rootText" presStyleLbl="node1" presStyleIdx="3" presStyleCnt="6"/>
      <dgm:spPr/>
      <dgm:t>
        <a:bodyPr/>
        <a:lstStyle/>
        <a:p>
          <a:endParaRPr lang="en-US"/>
        </a:p>
      </dgm:t>
    </dgm:pt>
    <dgm:pt modelId="{9BCDF44F-25BC-40CC-A76A-3F1A038A67EB}" type="pres">
      <dgm:prSet presAssocID="{35CD98B3-D510-4ED2-B369-04D2F53F74A6}" presName="rootConnector" presStyleLbl="node1" presStyleIdx="3" presStyleCnt="6"/>
      <dgm:spPr/>
      <dgm:t>
        <a:bodyPr/>
        <a:lstStyle/>
        <a:p>
          <a:endParaRPr lang="sv-SE"/>
        </a:p>
      </dgm:t>
    </dgm:pt>
    <dgm:pt modelId="{71A38C91-ADE2-4D52-95D1-29DF2AFC9A8D}" type="pres">
      <dgm:prSet presAssocID="{35CD98B3-D510-4ED2-B369-04D2F53F74A6}" presName="childShape" presStyleCnt="0"/>
      <dgm:spPr/>
    </dgm:pt>
    <dgm:pt modelId="{8BA8F05C-EAAD-4FC8-87BA-011DF190192D}" type="pres">
      <dgm:prSet presAssocID="{F9DAC1A3-21E4-4BFE-933E-DB5C02C1153A}" presName="Name13" presStyleLbl="parChTrans1D2" presStyleIdx="5" presStyleCnt="10"/>
      <dgm:spPr/>
      <dgm:t>
        <a:bodyPr/>
        <a:lstStyle/>
        <a:p>
          <a:endParaRPr lang="sv-SE"/>
        </a:p>
      </dgm:t>
    </dgm:pt>
    <dgm:pt modelId="{F60B9D67-EF67-4B23-AAE9-D795DF10249B}" type="pres">
      <dgm:prSet presAssocID="{0B39F761-0FD6-4234-AF93-2E682ECD28FF}" presName="childText" presStyleLbl="bgAcc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F0C480-C0DD-4971-879A-C6DED3EF6B0C}" type="pres">
      <dgm:prSet presAssocID="{4124523E-1ED9-4F88-9B06-C97E09F12B92}" presName="root" presStyleCnt="0"/>
      <dgm:spPr/>
    </dgm:pt>
    <dgm:pt modelId="{C7E2EC7B-ECBE-499B-B9ED-7BC9F3F05C9F}" type="pres">
      <dgm:prSet presAssocID="{4124523E-1ED9-4F88-9B06-C97E09F12B92}" presName="rootComposite" presStyleCnt="0"/>
      <dgm:spPr/>
    </dgm:pt>
    <dgm:pt modelId="{E0D1A889-E0F7-4BD2-B3C7-AEF29CA028A0}" type="pres">
      <dgm:prSet presAssocID="{4124523E-1ED9-4F88-9B06-C97E09F12B92}" presName="rootText" presStyleLbl="node1" presStyleIdx="4" presStyleCnt="6"/>
      <dgm:spPr/>
      <dgm:t>
        <a:bodyPr/>
        <a:lstStyle/>
        <a:p>
          <a:endParaRPr lang="sv-SE"/>
        </a:p>
      </dgm:t>
    </dgm:pt>
    <dgm:pt modelId="{B3D33449-BDA6-419D-B541-8D39E27DA46C}" type="pres">
      <dgm:prSet presAssocID="{4124523E-1ED9-4F88-9B06-C97E09F12B92}" presName="rootConnector" presStyleLbl="node1" presStyleIdx="4" presStyleCnt="6"/>
      <dgm:spPr/>
      <dgm:t>
        <a:bodyPr/>
        <a:lstStyle/>
        <a:p>
          <a:endParaRPr lang="sv-SE"/>
        </a:p>
      </dgm:t>
    </dgm:pt>
    <dgm:pt modelId="{9F320722-642A-41CE-8BCB-681B793945AD}" type="pres">
      <dgm:prSet presAssocID="{4124523E-1ED9-4F88-9B06-C97E09F12B92}" presName="childShape" presStyleCnt="0"/>
      <dgm:spPr/>
    </dgm:pt>
    <dgm:pt modelId="{C9A1AB4B-7750-418F-9033-70514FC648F0}" type="pres">
      <dgm:prSet presAssocID="{8E8CC61D-CA0A-4B40-8DC2-19E392A332AB}" presName="Name13" presStyleLbl="parChTrans1D2" presStyleIdx="6" presStyleCnt="10"/>
      <dgm:spPr/>
      <dgm:t>
        <a:bodyPr/>
        <a:lstStyle/>
        <a:p>
          <a:endParaRPr lang="sv-SE"/>
        </a:p>
      </dgm:t>
    </dgm:pt>
    <dgm:pt modelId="{DECEF764-E4CE-497F-9D8C-8458F188F086}" type="pres">
      <dgm:prSet presAssocID="{AC0229C4-63AA-4825-86D3-5B749AB5F292}" presName="childText" presStyleLbl="bgAcc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EACE6-91EF-40F5-9FF2-383F184B8389}" type="pres">
      <dgm:prSet presAssocID="{567A397B-94D2-4651-94A8-6F64DAD71029}" presName="Name13" presStyleLbl="parChTrans1D2" presStyleIdx="7" presStyleCnt="10"/>
      <dgm:spPr/>
      <dgm:t>
        <a:bodyPr/>
        <a:lstStyle/>
        <a:p>
          <a:endParaRPr lang="sv-SE"/>
        </a:p>
      </dgm:t>
    </dgm:pt>
    <dgm:pt modelId="{DC94BAC9-54DE-4B8B-8C76-3A2CC4A76F15}" type="pres">
      <dgm:prSet presAssocID="{C7C619D7-0BD4-45EF-A8BA-190B12EB4236}" presName="childText" presStyleLbl="bgAcc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590836-E403-4433-BBFF-1612BBA0DD64}" type="pres">
      <dgm:prSet presAssocID="{147DD29D-2806-4EC3-B168-7433ACE9EA16}" presName="Name13" presStyleLbl="parChTrans1D2" presStyleIdx="8" presStyleCnt="10"/>
      <dgm:spPr/>
      <dgm:t>
        <a:bodyPr/>
        <a:lstStyle/>
        <a:p>
          <a:endParaRPr lang="sv-SE"/>
        </a:p>
      </dgm:t>
    </dgm:pt>
    <dgm:pt modelId="{FCACA0F2-8EA5-4483-9E0B-3D4883D0386F}" type="pres">
      <dgm:prSet presAssocID="{76800ED8-BC84-4BB4-855F-1B7EC81D3E0E}" presName="childText" presStyleLbl="bgAcc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CDE82-092A-4F90-A46D-D3E74729535C}" type="pres">
      <dgm:prSet presAssocID="{D603BDF4-A142-480B-A4F4-478608E59FE0}" presName="root" presStyleCnt="0"/>
      <dgm:spPr/>
    </dgm:pt>
    <dgm:pt modelId="{12855DA4-3749-4E80-AC97-B8866A03E003}" type="pres">
      <dgm:prSet presAssocID="{D603BDF4-A142-480B-A4F4-478608E59FE0}" presName="rootComposite" presStyleCnt="0"/>
      <dgm:spPr/>
    </dgm:pt>
    <dgm:pt modelId="{635213B7-46BC-4818-99DE-40AC569BCA47}" type="pres">
      <dgm:prSet presAssocID="{D603BDF4-A142-480B-A4F4-478608E59FE0}" presName="rootText" presStyleLbl="node1" presStyleIdx="5" presStyleCnt="6"/>
      <dgm:spPr/>
      <dgm:t>
        <a:bodyPr/>
        <a:lstStyle/>
        <a:p>
          <a:endParaRPr lang="sv-SE"/>
        </a:p>
      </dgm:t>
    </dgm:pt>
    <dgm:pt modelId="{45B3D986-8BC0-4F40-9A02-D057D8B98E77}" type="pres">
      <dgm:prSet presAssocID="{D603BDF4-A142-480B-A4F4-478608E59FE0}" presName="rootConnector" presStyleLbl="node1" presStyleIdx="5" presStyleCnt="6"/>
      <dgm:spPr/>
      <dgm:t>
        <a:bodyPr/>
        <a:lstStyle/>
        <a:p>
          <a:endParaRPr lang="sv-SE"/>
        </a:p>
      </dgm:t>
    </dgm:pt>
    <dgm:pt modelId="{4833BDFD-A839-48D4-9101-AC3068AB8B3A}" type="pres">
      <dgm:prSet presAssocID="{D603BDF4-A142-480B-A4F4-478608E59FE0}" presName="childShape" presStyleCnt="0"/>
      <dgm:spPr/>
    </dgm:pt>
    <dgm:pt modelId="{ED996044-358A-4B9A-AF92-2D49ECFC4D19}" type="pres">
      <dgm:prSet presAssocID="{F6849E53-DF17-4569-9DEA-6C338C629540}" presName="Name13" presStyleLbl="parChTrans1D2" presStyleIdx="9" presStyleCnt="10"/>
      <dgm:spPr/>
      <dgm:t>
        <a:bodyPr/>
        <a:lstStyle/>
        <a:p>
          <a:endParaRPr lang="sv-SE"/>
        </a:p>
      </dgm:t>
    </dgm:pt>
    <dgm:pt modelId="{12F936E6-4791-4292-8BF8-7167D207DD1B}" type="pres">
      <dgm:prSet presAssocID="{FA866721-98F0-4075-A279-EEAF4477E2CB}" presName="childText" presStyleLbl="bgAcc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72E367-C4DA-4821-B76B-E267BE34A078}" type="presOf" srcId="{35CD98B3-D510-4ED2-B369-04D2F53F74A6}" destId="{9BCDF44F-25BC-40CC-A76A-3F1A038A67EB}" srcOrd="1" destOrd="0" presId="urn:microsoft.com/office/officeart/2005/8/layout/hierarchy3"/>
    <dgm:cxn modelId="{E1FC62F7-B0D2-44E5-8D14-0D0D6762D7CD}" type="presOf" srcId="{5B11748B-F34F-417A-9D86-977A4B870FBF}" destId="{3D254A2A-DF72-42C3-8168-B1CDF8791CE7}" srcOrd="0" destOrd="0" presId="urn:microsoft.com/office/officeart/2005/8/layout/hierarchy3"/>
    <dgm:cxn modelId="{1F6B0213-D7F7-4A4A-9141-99DC0F91A4AB}" type="presOf" srcId="{FAA7BA50-9C73-45BD-9771-71EA29B0B96E}" destId="{E1A27671-4406-4D60-8456-754E03479335}" srcOrd="0" destOrd="0" presId="urn:microsoft.com/office/officeart/2005/8/layout/hierarchy3"/>
    <dgm:cxn modelId="{00F91AFE-54E4-4BFD-BE74-849BB3D07E33}" srcId="{D603BDF4-A142-480B-A4F4-478608E59FE0}" destId="{FA866721-98F0-4075-A279-EEAF4477E2CB}" srcOrd="0" destOrd="0" parTransId="{F6849E53-DF17-4569-9DEA-6C338C629540}" sibTransId="{8ECD9B7B-5EC7-413B-8017-754DFD0AC432}"/>
    <dgm:cxn modelId="{77717E45-781E-4EC1-B5EC-8497109B4C45}" srcId="{BB365F7B-AF62-4D9E-905B-B8C611A5D580}" destId="{7DAFE2D8-9A47-4383-A6D2-0B4CF71CE35B}" srcOrd="0" destOrd="0" parTransId="{FAA7BA50-9C73-45BD-9771-71EA29B0B96E}" sibTransId="{D4F38F77-7A27-48FE-9F55-614601A36DA8}"/>
    <dgm:cxn modelId="{8F9B658C-38FE-4576-96C1-C06AABA308A7}" type="presOf" srcId="{567A397B-94D2-4651-94A8-6F64DAD71029}" destId="{3FFEACE6-91EF-40F5-9FF2-383F184B8389}" srcOrd="0" destOrd="0" presId="urn:microsoft.com/office/officeart/2005/8/layout/hierarchy3"/>
    <dgm:cxn modelId="{A53DD30F-CA08-42DA-9D3E-0170392BD956}" type="presOf" srcId="{76800ED8-BC84-4BB4-855F-1B7EC81D3E0E}" destId="{FCACA0F2-8EA5-4483-9E0B-3D4883D0386F}" srcOrd="0" destOrd="0" presId="urn:microsoft.com/office/officeart/2005/8/layout/hierarchy3"/>
    <dgm:cxn modelId="{8C2B8956-0E5B-4861-B9DE-7AC52049B4BF}" type="presOf" srcId="{6677CB0B-AA98-4F9C-ABE1-11B44B4AF73D}" destId="{55DC3A9F-28B8-42BC-AFF2-C8BB430B7138}" srcOrd="0" destOrd="0" presId="urn:microsoft.com/office/officeart/2005/8/layout/hierarchy3"/>
    <dgm:cxn modelId="{8D955626-AE74-4362-9F21-E189D3EE6F53}" type="presOf" srcId="{F9DAC1A3-21E4-4BFE-933E-DB5C02C1153A}" destId="{8BA8F05C-EAAD-4FC8-87BA-011DF190192D}" srcOrd="0" destOrd="0" presId="urn:microsoft.com/office/officeart/2005/8/layout/hierarchy3"/>
    <dgm:cxn modelId="{CDD4B4A1-B2D7-4ACD-B2D0-9ED98F98CC0F}" srcId="{4124523E-1ED9-4F88-9B06-C97E09F12B92}" destId="{76800ED8-BC84-4BB4-855F-1B7EC81D3E0E}" srcOrd="2" destOrd="0" parTransId="{147DD29D-2806-4EC3-B168-7433ACE9EA16}" sibTransId="{DEDCAB04-D0AD-4FEF-B4A0-A325CFDC907D}"/>
    <dgm:cxn modelId="{7D5F2A84-80F4-4D12-B640-64576E675260}" type="presOf" srcId="{BB365F7B-AF62-4D9E-905B-B8C611A5D580}" destId="{4BDDD454-A28A-4382-8C8B-AF4097E8B824}" srcOrd="1" destOrd="0" presId="urn:microsoft.com/office/officeart/2005/8/layout/hierarchy3"/>
    <dgm:cxn modelId="{382F679F-0747-4DE8-BDA7-D58E24717B1A}" type="presOf" srcId="{F6849E53-DF17-4569-9DEA-6C338C629540}" destId="{ED996044-358A-4B9A-AF92-2D49ECFC4D19}" srcOrd="0" destOrd="0" presId="urn:microsoft.com/office/officeart/2005/8/layout/hierarchy3"/>
    <dgm:cxn modelId="{F1460140-301F-4B99-BD0E-ED3D10D20C25}" type="presOf" srcId="{D603BDF4-A142-480B-A4F4-478608E59FE0}" destId="{635213B7-46BC-4818-99DE-40AC569BCA47}" srcOrd="0" destOrd="0" presId="urn:microsoft.com/office/officeart/2005/8/layout/hierarchy3"/>
    <dgm:cxn modelId="{0CC2982D-7DCB-4382-91B7-6E202DE2F6FF}" type="presOf" srcId="{60C43C50-4485-47FD-9ECB-0BFF2A64255C}" destId="{BAAFA800-6283-4042-9DD7-E5ADF079A08B}" srcOrd="0" destOrd="0" presId="urn:microsoft.com/office/officeart/2005/8/layout/hierarchy3"/>
    <dgm:cxn modelId="{735280BB-9025-4745-BF63-6674A5773F8C}" srcId="{60C43C50-4485-47FD-9ECB-0BFF2A64255C}" destId="{6677CB0B-AA98-4F9C-ABE1-11B44B4AF73D}" srcOrd="1" destOrd="0" parTransId="{964979B3-CEDE-42D6-86F9-197F62510B65}" sibTransId="{1E25488C-36AA-478D-97DB-1E4BCDB32FB7}"/>
    <dgm:cxn modelId="{0DB5B87F-04E9-46A3-8745-9911720CFE0F}" type="presOf" srcId="{9DC73792-6BC0-411C-9E27-DF57A57C309B}" destId="{17F350F5-375A-4ED8-8873-B3F22DF5A996}" srcOrd="0" destOrd="0" presId="urn:microsoft.com/office/officeart/2005/8/layout/hierarchy3"/>
    <dgm:cxn modelId="{E41CCC02-B5E6-44C5-9D7D-77F176BA1FBE}" type="presOf" srcId="{0B39F761-0FD6-4234-AF93-2E682ECD28FF}" destId="{F60B9D67-EF67-4B23-AAE9-D795DF10249B}" srcOrd="0" destOrd="0" presId="urn:microsoft.com/office/officeart/2005/8/layout/hierarchy3"/>
    <dgm:cxn modelId="{3C18FC33-EB3B-4CBA-9779-CA73A81E7709}" srcId="{60C43C50-4485-47FD-9ECB-0BFF2A64255C}" destId="{B727787F-BCF1-43AE-AEAD-11E8D2F68F98}" srcOrd="0" destOrd="0" parTransId="{B3A1B043-8B71-4B14-9E9F-F1B8A719E15C}" sibTransId="{60A8DD4C-8771-4821-9F59-F6620D68BF47}"/>
    <dgm:cxn modelId="{661ABD6B-8488-466E-88FC-B184749FE833}" type="presOf" srcId="{8E8CC61D-CA0A-4B40-8DC2-19E392A332AB}" destId="{C9A1AB4B-7750-418F-9033-70514FC648F0}" srcOrd="0" destOrd="0" presId="urn:microsoft.com/office/officeart/2005/8/layout/hierarchy3"/>
    <dgm:cxn modelId="{CDE929F9-E6F0-40F4-87B3-B87D11E97D36}" type="presOf" srcId="{7DAFE2D8-9A47-4383-A6D2-0B4CF71CE35B}" destId="{E1F262DC-18E7-49D9-ADFE-9068584787AF}" srcOrd="0" destOrd="0" presId="urn:microsoft.com/office/officeart/2005/8/layout/hierarchy3"/>
    <dgm:cxn modelId="{B215FA68-AAF9-4A96-ADF6-63D8FCFE18CB}" srcId="{35CD98B3-D510-4ED2-B369-04D2F53F74A6}" destId="{0B39F761-0FD6-4234-AF93-2E682ECD28FF}" srcOrd="0" destOrd="0" parTransId="{F9DAC1A3-21E4-4BFE-933E-DB5C02C1153A}" sibTransId="{76AAC8E6-3F87-4418-8B04-4D8014A5315A}"/>
    <dgm:cxn modelId="{8E79D6DF-9F16-4EAA-8DB9-D2E4EA5422D3}" type="presOf" srcId="{B727787F-BCF1-43AE-AEAD-11E8D2F68F98}" destId="{7164DF4A-3DFA-4BBF-8DAB-8225C1350F9F}" srcOrd="0" destOrd="0" presId="urn:microsoft.com/office/officeart/2005/8/layout/hierarchy3"/>
    <dgm:cxn modelId="{86F2543D-DB05-4BF9-8463-53C90FCF14E1}" type="presOf" srcId="{147DD29D-2806-4EC3-B168-7433ACE9EA16}" destId="{F1590836-E403-4433-BBFF-1612BBA0DD64}" srcOrd="0" destOrd="0" presId="urn:microsoft.com/office/officeart/2005/8/layout/hierarchy3"/>
    <dgm:cxn modelId="{F0F56A62-6814-4E05-92C9-7E1B8778CA90}" type="presOf" srcId="{A56E3FEB-D757-4A04-94C1-B0DC636F1F5C}" destId="{3CCA01F6-427B-46BB-98D3-6397891E96CB}" srcOrd="0" destOrd="0" presId="urn:microsoft.com/office/officeart/2005/8/layout/hierarchy3"/>
    <dgm:cxn modelId="{047EAFE2-1793-404E-A48E-E41E84F6C316}" type="presOf" srcId="{B3A1B043-8B71-4B14-9E9F-F1B8A719E15C}" destId="{8B737005-91CB-4E32-93AA-BC7A1557855F}" srcOrd="0" destOrd="0" presId="urn:microsoft.com/office/officeart/2005/8/layout/hierarchy3"/>
    <dgm:cxn modelId="{7F03D142-98FC-4E56-A01D-A5E42B7D156D}" type="presOf" srcId="{DC19AD8E-D2C8-43DC-9CD2-C1FC6F6B11FD}" destId="{187CE6D1-371E-4443-AA27-A5201D5FE3E3}" srcOrd="0" destOrd="0" presId="urn:microsoft.com/office/officeart/2005/8/layout/hierarchy3"/>
    <dgm:cxn modelId="{3BB0D9AF-F7EF-4199-A508-80EFF530F093}" type="presOf" srcId="{60C43C50-4485-47FD-9ECB-0BFF2A64255C}" destId="{A0786A07-4B52-42D0-A49A-F94E3C9156C4}" srcOrd="1" destOrd="0" presId="urn:microsoft.com/office/officeart/2005/8/layout/hierarchy3"/>
    <dgm:cxn modelId="{8BBF13D3-FABA-4400-8E42-64ABCECFBFBA}" srcId="{18631864-9D22-43E1-9DB8-13A857C78E8D}" destId="{35CD98B3-D510-4ED2-B369-04D2F53F74A6}" srcOrd="3" destOrd="0" parTransId="{EEDAAFE4-2D09-4BB1-8DC3-3BD6AE74BB11}" sibTransId="{962DD1AD-7F1B-4919-86E7-03079A40486A}"/>
    <dgm:cxn modelId="{AD260B6B-7368-4665-8DDC-30CEF6BD6701}" srcId="{60C43C50-4485-47FD-9ECB-0BFF2A64255C}" destId="{6D6BA1B5-7136-457F-B624-00E0A976FC79}" srcOrd="2" destOrd="0" parTransId="{5B11748B-F34F-417A-9D86-977A4B870FBF}" sibTransId="{DFD9BF37-2990-4130-B972-33C4DCFBDDE9}"/>
    <dgm:cxn modelId="{65A2DD1D-C4DB-4C8B-BE5B-ECCEA254EA6D}" srcId="{18631864-9D22-43E1-9DB8-13A857C78E8D}" destId="{BB365F7B-AF62-4D9E-905B-B8C611A5D580}" srcOrd="2" destOrd="0" parTransId="{942EB33A-1E54-4A33-A2A3-E89AD939A151}" sibTransId="{ED37A9B4-8DE5-43A0-BEED-3259874A9DB0}"/>
    <dgm:cxn modelId="{40490211-48A3-4829-B02B-3EF056C49FDE}" type="presOf" srcId="{BB365F7B-AF62-4D9E-905B-B8C611A5D580}" destId="{8C64BAF5-0B97-46A0-B47E-9ECA7BABA41B}" srcOrd="0" destOrd="0" presId="urn:microsoft.com/office/officeart/2005/8/layout/hierarchy3"/>
    <dgm:cxn modelId="{ED7D25ED-7A55-4B9C-88F6-A634C515D66E}" type="presOf" srcId="{4124523E-1ED9-4F88-9B06-C97E09F12B92}" destId="{E0D1A889-E0F7-4BD2-B3C7-AEF29CA028A0}" srcOrd="0" destOrd="0" presId="urn:microsoft.com/office/officeart/2005/8/layout/hierarchy3"/>
    <dgm:cxn modelId="{7D40B3D5-CB50-45AB-A46E-D1607552EFD1}" srcId="{18631864-9D22-43E1-9DB8-13A857C78E8D}" destId="{D603BDF4-A142-480B-A4F4-478608E59FE0}" srcOrd="5" destOrd="0" parTransId="{2335A36A-5E1B-4685-A21C-3E45C8F1F11D}" sibTransId="{875B00BD-E663-40CA-8A88-17150FD5BFD0}"/>
    <dgm:cxn modelId="{618A36C7-2B7D-4BC1-A532-AADEA69B6730}" type="presOf" srcId="{C7C619D7-0BD4-45EF-A8BA-190B12EB4236}" destId="{DC94BAC9-54DE-4B8B-8C76-3A2CC4A76F15}" srcOrd="0" destOrd="0" presId="urn:microsoft.com/office/officeart/2005/8/layout/hierarchy3"/>
    <dgm:cxn modelId="{DD84103F-9030-496B-875B-F0681E9D68DE}" type="presOf" srcId="{18631864-9D22-43E1-9DB8-13A857C78E8D}" destId="{D81EEA05-46D3-40E8-8B6B-05B447795690}" srcOrd="0" destOrd="0" presId="urn:microsoft.com/office/officeart/2005/8/layout/hierarchy3"/>
    <dgm:cxn modelId="{F9C0F967-89BA-4CC0-9CA4-090348D6F7B9}" srcId="{DC19AD8E-D2C8-43DC-9CD2-C1FC6F6B11FD}" destId="{9DC73792-6BC0-411C-9E27-DF57A57C309B}" srcOrd="0" destOrd="0" parTransId="{A56E3FEB-D757-4A04-94C1-B0DC636F1F5C}" sibTransId="{7D83BC05-A8F0-48F4-9A50-2611E85614C6}"/>
    <dgm:cxn modelId="{C68FCFE7-8963-4A20-98B5-1E213376B3F8}" type="presOf" srcId="{FA866721-98F0-4075-A279-EEAF4477E2CB}" destId="{12F936E6-4791-4292-8BF8-7167D207DD1B}" srcOrd="0" destOrd="0" presId="urn:microsoft.com/office/officeart/2005/8/layout/hierarchy3"/>
    <dgm:cxn modelId="{670B7CA8-A378-47DF-B74A-F6E169B574AE}" type="presOf" srcId="{DC19AD8E-D2C8-43DC-9CD2-C1FC6F6B11FD}" destId="{63772886-2C60-41A6-81BE-ADE9F78D785B}" srcOrd="1" destOrd="0" presId="urn:microsoft.com/office/officeart/2005/8/layout/hierarchy3"/>
    <dgm:cxn modelId="{47537684-0C24-42DE-917D-B4B5B258F9F4}" srcId="{18631864-9D22-43E1-9DB8-13A857C78E8D}" destId="{60C43C50-4485-47FD-9ECB-0BFF2A64255C}" srcOrd="0" destOrd="0" parTransId="{8A025C4D-FABA-42FD-8A7C-D30F81FE45F9}" sibTransId="{04E12607-710D-44B6-93D2-7A1217CF0689}"/>
    <dgm:cxn modelId="{68481265-0BD5-4688-B070-E8420CD5C9CF}" type="presOf" srcId="{6D6BA1B5-7136-457F-B624-00E0A976FC79}" destId="{31CB4631-902B-4077-A519-A8C0243B824A}" srcOrd="0" destOrd="0" presId="urn:microsoft.com/office/officeart/2005/8/layout/hierarchy3"/>
    <dgm:cxn modelId="{F9AF691C-62DA-4994-8730-4E46DB582C81}" srcId="{4124523E-1ED9-4F88-9B06-C97E09F12B92}" destId="{C7C619D7-0BD4-45EF-A8BA-190B12EB4236}" srcOrd="1" destOrd="0" parTransId="{567A397B-94D2-4651-94A8-6F64DAD71029}" sibTransId="{B96FA547-76F8-4723-907E-004A8AE1B365}"/>
    <dgm:cxn modelId="{186B278B-776D-4A41-AD18-A36A3252F73C}" type="presOf" srcId="{964979B3-CEDE-42D6-86F9-197F62510B65}" destId="{1CD994B6-0684-453D-9DB2-C5E685AC76CD}" srcOrd="0" destOrd="0" presId="urn:microsoft.com/office/officeart/2005/8/layout/hierarchy3"/>
    <dgm:cxn modelId="{C04F250A-D964-490A-B5FB-4EE881230FE9}" type="presOf" srcId="{35CD98B3-D510-4ED2-B369-04D2F53F74A6}" destId="{C7B737A4-C98B-4B0D-AFAB-066BA4D70FA0}" srcOrd="0" destOrd="0" presId="urn:microsoft.com/office/officeart/2005/8/layout/hierarchy3"/>
    <dgm:cxn modelId="{0979D560-8359-42BA-B4D2-62B64C623004}" type="presOf" srcId="{AC0229C4-63AA-4825-86D3-5B749AB5F292}" destId="{DECEF764-E4CE-497F-9D8C-8458F188F086}" srcOrd="0" destOrd="0" presId="urn:microsoft.com/office/officeart/2005/8/layout/hierarchy3"/>
    <dgm:cxn modelId="{2DA595E1-8FFB-4392-8F3D-93D143F9702F}" type="presOf" srcId="{D603BDF4-A142-480B-A4F4-478608E59FE0}" destId="{45B3D986-8BC0-4F40-9A02-D057D8B98E77}" srcOrd="1" destOrd="0" presId="urn:microsoft.com/office/officeart/2005/8/layout/hierarchy3"/>
    <dgm:cxn modelId="{9AD82D59-0CD5-4E8F-B763-3B82EF498136}" type="presOf" srcId="{4124523E-1ED9-4F88-9B06-C97E09F12B92}" destId="{B3D33449-BDA6-419D-B541-8D39E27DA46C}" srcOrd="1" destOrd="0" presId="urn:microsoft.com/office/officeart/2005/8/layout/hierarchy3"/>
    <dgm:cxn modelId="{236BF5E4-7C54-4125-9F92-AA6DFF54886D}" srcId="{18631864-9D22-43E1-9DB8-13A857C78E8D}" destId="{4124523E-1ED9-4F88-9B06-C97E09F12B92}" srcOrd="4" destOrd="0" parTransId="{38C6D972-8673-40A5-AA1E-C7545061F4F5}" sibTransId="{7A4E48E5-E23E-4820-93B0-B36F7739A9AF}"/>
    <dgm:cxn modelId="{3A83D4AF-6581-4969-8A78-183A178E2478}" srcId="{4124523E-1ED9-4F88-9B06-C97E09F12B92}" destId="{AC0229C4-63AA-4825-86D3-5B749AB5F292}" srcOrd="0" destOrd="0" parTransId="{8E8CC61D-CA0A-4B40-8DC2-19E392A332AB}" sibTransId="{FC1546D8-A7E5-4753-85A7-2ED15D5E8CB6}"/>
    <dgm:cxn modelId="{4183697D-2FCA-46C8-858B-A8BB059183E9}" srcId="{18631864-9D22-43E1-9DB8-13A857C78E8D}" destId="{DC19AD8E-D2C8-43DC-9CD2-C1FC6F6B11FD}" srcOrd="1" destOrd="0" parTransId="{DD8C9D2B-4D2B-49C5-A3AA-E6BC9DF52E99}" sibTransId="{2FAF37F1-BC1E-4BB7-9FBC-9218978351E2}"/>
    <dgm:cxn modelId="{778858DE-BCED-42CB-B75E-1116AA18B1F2}" type="presParOf" srcId="{D81EEA05-46D3-40E8-8B6B-05B447795690}" destId="{7B2B05BC-FF0B-499E-91BE-3DAED74AA3BB}" srcOrd="0" destOrd="0" presId="urn:microsoft.com/office/officeart/2005/8/layout/hierarchy3"/>
    <dgm:cxn modelId="{707B37F2-5D2D-491D-A9A8-5CE6BB3AC16D}" type="presParOf" srcId="{7B2B05BC-FF0B-499E-91BE-3DAED74AA3BB}" destId="{D56057F3-BF33-42C1-AC54-6C396F20D1BE}" srcOrd="0" destOrd="0" presId="urn:microsoft.com/office/officeart/2005/8/layout/hierarchy3"/>
    <dgm:cxn modelId="{BD020A2A-4BF9-4563-86D8-445577044208}" type="presParOf" srcId="{D56057F3-BF33-42C1-AC54-6C396F20D1BE}" destId="{BAAFA800-6283-4042-9DD7-E5ADF079A08B}" srcOrd="0" destOrd="0" presId="urn:microsoft.com/office/officeart/2005/8/layout/hierarchy3"/>
    <dgm:cxn modelId="{12CE8CBE-45B1-4E79-A0BE-634789463822}" type="presParOf" srcId="{D56057F3-BF33-42C1-AC54-6C396F20D1BE}" destId="{A0786A07-4B52-42D0-A49A-F94E3C9156C4}" srcOrd="1" destOrd="0" presId="urn:microsoft.com/office/officeart/2005/8/layout/hierarchy3"/>
    <dgm:cxn modelId="{0691BA23-0AC8-4CBE-8615-0892C4692BF5}" type="presParOf" srcId="{7B2B05BC-FF0B-499E-91BE-3DAED74AA3BB}" destId="{22F8798D-670D-4A42-B002-4C4370893421}" srcOrd="1" destOrd="0" presId="urn:microsoft.com/office/officeart/2005/8/layout/hierarchy3"/>
    <dgm:cxn modelId="{47AD7554-5690-4BDB-9EBE-551B5097D552}" type="presParOf" srcId="{22F8798D-670D-4A42-B002-4C4370893421}" destId="{8B737005-91CB-4E32-93AA-BC7A1557855F}" srcOrd="0" destOrd="0" presId="urn:microsoft.com/office/officeart/2005/8/layout/hierarchy3"/>
    <dgm:cxn modelId="{86B72FB7-B51E-4F2E-AB51-5796DD316326}" type="presParOf" srcId="{22F8798D-670D-4A42-B002-4C4370893421}" destId="{7164DF4A-3DFA-4BBF-8DAB-8225C1350F9F}" srcOrd="1" destOrd="0" presId="urn:microsoft.com/office/officeart/2005/8/layout/hierarchy3"/>
    <dgm:cxn modelId="{F5F12D2C-A5B0-4218-90AA-E3D8DE8C5CD7}" type="presParOf" srcId="{22F8798D-670D-4A42-B002-4C4370893421}" destId="{1CD994B6-0684-453D-9DB2-C5E685AC76CD}" srcOrd="2" destOrd="0" presId="urn:microsoft.com/office/officeart/2005/8/layout/hierarchy3"/>
    <dgm:cxn modelId="{9D702381-41E5-4AF6-819B-84E3DA9EC199}" type="presParOf" srcId="{22F8798D-670D-4A42-B002-4C4370893421}" destId="{55DC3A9F-28B8-42BC-AFF2-C8BB430B7138}" srcOrd="3" destOrd="0" presId="urn:microsoft.com/office/officeart/2005/8/layout/hierarchy3"/>
    <dgm:cxn modelId="{F35F029F-DFD1-45A7-B4E0-AFE4FD13ABA9}" type="presParOf" srcId="{22F8798D-670D-4A42-B002-4C4370893421}" destId="{3D254A2A-DF72-42C3-8168-B1CDF8791CE7}" srcOrd="4" destOrd="0" presId="urn:microsoft.com/office/officeart/2005/8/layout/hierarchy3"/>
    <dgm:cxn modelId="{1ECEECBF-2A07-4FFC-BD58-FEAA08F237E4}" type="presParOf" srcId="{22F8798D-670D-4A42-B002-4C4370893421}" destId="{31CB4631-902B-4077-A519-A8C0243B824A}" srcOrd="5" destOrd="0" presId="urn:microsoft.com/office/officeart/2005/8/layout/hierarchy3"/>
    <dgm:cxn modelId="{ADBF4B1C-57DC-4D7F-8CE3-0C21D5E404A3}" type="presParOf" srcId="{D81EEA05-46D3-40E8-8B6B-05B447795690}" destId="{503D46A8-C387-41A5-B74E-7029017D9423}" srcOrd="1" destOrd="0" presId="urn:microsoft.com/office/officeart/2005/8/layout/hierarchy3"/>
    <dgm:cxn modelId="{0FF533F0-837E-4441-A4E7-F7D09E09B83C}" type="presParOf" srcId="{503D46A8-C387-41A5-B74E-7029017D9423}" destId="{1561E79B-2477-43F8-B210-D2AAF9557EA9}" srcOrd="0" destOrd="0" presId="urn:microsoft.com/office/officeart/2005/8/layout/hierarchy3"/>
    <dgm:cxn modelId="{7F5E86AF-3E9B-48EF-8201-864778FB7EDF}" type="presParOf" srcId="{1561E79B-2477-43F8-B210-D2AAF9557EA9}" destId="{187CE6D1-371E-4443-AA27-A5201D5FE3E3}" srcOrd="0" destOrd="0" presId="urn:microsoft.com/office/officeart/2005/8/layout/hierarchy3"/>
    <dgm:cxn modelId="{598AD6B9-E6DC-488E-B354-E259D61688B5}" type="presParOf" srcId="{1561E79B-2477-43F8-B210-D2AAF9557EA9}" destId="{63772886-2C60-41A6-81BE-ADE9F78D785B}" srcOrd="1" destOrd="0" presId="urn:microsoft.com/office/officeart/2005/8/layout/hierarchy3"/>
    <dgm:cxn modelId="{4983ADA6-B240-4C09-B3EE-5E3F442E15FF}" type="presParOf" srcId="{503D46A8-C387-41A5-B74E-7029017D9423}" destId="{7A9C4C82-BEE9-4BA6-BC9E-1C0096A1AC3D}" srcOrd="1" destOrd="0" presId="urn:microsoft.com/office/officeart/2005/8/layout/hierarchy3"/>
    <dgm:cxn modelId="{5481876B-FE97-4588-A1D6-4C5AA25BB6C2}" type="presParOf" srcId="{7A9C4C82-BEE9-4BA6-BC9E-1C0096A1AC3D}" destId="{3CCA01F6-427B-46BB-98D3-6397891E96CB}" srcOrd="0" destOrd="0" presId="urn:microsoft.com/office/officeart/2005/8/layout/hierarchy3"/>
    <dgm:cxn modelId="{A4D1A99D-DD04-48C8-BCF6-3D6C2B15ECF4}" type="presParOf" srcId="{7A9C4C82-BEE9-4BA6-BC9E-1C0096A1AC3D}" destId="{17F350F5-375A-4ED8-8873-B3F22DF5A996}" srcOrd="1" destOrd="0" presId="urn:microsoft.com/office/officeart/2005/8/layout/hierarchy3"/>
    <dgm:cxn modelId="{AD4DE802-F37B-4C7A-B2D7-70036F65C975}" type="presParOf" srcId="{D81EEA05-46D3-40E8-8B6B-05B447795690}" destId="{34CE3ED5-1128-42C5-880D-B2E50235A737}" srcOrd="2" destOrd="0" presId="urn:microsoft.com/office/officeart/2005/8/layout/hierarchy3"/>
    <dgm:cxn modelId="{03331C06-C0A9-437A-80D7-0D130472A896}" type="presParOf" srcId="{34CE3ED5-1128-42C5-880D-B2E50235A737}" destId="{63EFE0FF-25EB-4AE7-997D-CDB6066E93C8}" srcOrd="0" destOrd="0" presId="urn:microsoft.com/office/officeart/2005/8/layout/hierarchy3"/>
    <dgm:cxn modelId="{D272F304-ED4B-4100-9422-0FD3461A5C46}" type="presParOf" srcId="{63EFE0FF-25EB-4AE7-997D-CDB6066E93C8}" destId="{8C64BAF5-0B97-46A0-B47E-9ECA7BABA41B}" srcOrd="0" destOrd="0" presId="urn:microsoft.com/office/officeart/2005/8/layout/hierarchy3"/>
    <dgm:cxn modelId="{9F9F84D8-25F0-41BE-AFEA-D0F52B494147}" type="presParOf" srcId="{63EFE0FF-25EB-4AE7-997D-CDB6066E93C8}" destId="{4BDDD454-A28A-4382-8C8B-AF4097E8B824}" srcOrd="1" destOrd="0" presId="urn:microsoft.com/office/officeart/2005/8/layout/hierarchy3"/>
    <dgm:cxn modelId="{4954CDFB-6C90-4DAA-B93A-2E54B6ED6FDD}" type="presParOf" srcId="{34CE3ED5-1128-42C5-880D-B2E50235A737}" destId="{5BD7F8ED-4855-4648-B876-3EC86B1DC3CA}" srcOrd="1" destOrd="0" presId="urn:microsoft.com/office/officeart/2005/8/layout/hierarchy3"/>
    <dgm:cxn modelId="{2C627865-7D96-460B-B622-47AAC34197AF}" type="presParOf" srcId="{5BD7F8ED-4855-4648-B876-3EC86B1DC3CA}" destId="{E1A27671-4406-4D60-8456-754E03479335}" srcOrd="0" destOrd="0" presId="urn:microsoft.com/office/officeart/2005/8/layout/hierarchy3"/>
    <dgm:cxn modelId="{C5D27DE0-C6C6-45AC-88E1-D9389BCCCFF6}" type="presParOf" srcId="{5BD7F8ED-4855-4648-B876-3EC86B1DC3CA}" destId="{E1F262DC-18E7-49D9-ADFE-9068584787AF}" srcOrd="1" destOrd="0" presId="urn:microsoft.com/office/officeart/2005/8/layout/hierarchy3"/>
    <dgm:cxn modelId="{CADF4ED0-2D5F-4888-93C1-67AB6B3088CC}" type="presParOf" srcId="{D81EEA05-46D3-40E8-8B6B-05B447795690}" destId="{581DD30F-D25D-495E-AB30-603FE1CEC09F}" srcOrd="3" destOrd="0" presId="urn:microsoft.com/office/officeart/2005/8/layout/hierarchy3"/>
    <dgm:cxn modelId="{700EBBC1-FC64-4371-BD73-DF428830A58A}" type="presParOf" srcId="{581DD30F-D25D-495E-AB30-603FE1CEC09F}" destId="{08EAA7CD-58DF-4DAE-9923-6A9911BA5D7B}" srcOrd="0" destOrd="0" presId="urn:microsoft.com/office/officeart/2005/8/layout/hierarchy3"/>
    <dgm:cxn modelId="{83966E80-95C8-487C-A276-1D724576C620}" type="presParOf" srcId="{08EAA7CD-58DF-4DAE-9923-6A9911BA5D7B}" destId="{C7B737A4-C98B-4B0D-AFAB-066BA4D70FA0}" srcOrd="0" destOrd="0" presId="urn:microsoft.com/office/officeart/2005/8/layout/hierarchy3"/>
    <dgm:cxn modelId="{6D98362B-4AA5-4E2A-AFCF-6A5310FDAA20}" type="presParOf" srcId="{08EAA7CD-58DF-4DAE-9923-6A9911BA5D7B}" destId="{9BCDF44F-25BC-40CC-A76A-3F1A038A67EB}" srcOrd="1" destOrd="0" presId="urn:microsoft.com/office/officeart/2005/8/layout/hierarchy3"/>
    <dgm:cxn modelId="{08FB8916-6639-463A-BDCE-68FAFF75F71D}" type="presParOf" srcId="{581DD30F-D25D-495E-AB30-603FE1CEC09F}" destId="{71A38C91-ADE2-4D52-95D1-29DF2AFC9A8D}" srcOrd="1" destOrd="0" presId="urn:microsoft.com/office/officeart/2005/8/layout/hierarchy3"/>
    <dgm:cxn modelId="{EBCDA91D-86FC-40BF-9779-63F31244DEF4}" type="presParOf" srcId="{71A38C91-ADE2-4D52-95D1-29DF2AFC9A8D}" destId="{8BA8F05C-EAAD-4FC8-87BA-011DF190192D}" srcOrd="0" destOrd="0" presId="urn:microsoft.com/office/officeart/2005/8/layout/hierarchy3"/>
    <dgm:cxn modelId="{83BBE4AB-9F40-40C6-BC94-43D0B1813579}" type="presParOf" srcId="{71A38C91-ADE2-4D52-95D1-29DF2AFC9A8D}" destId="{F60B9D67-EF67-4B23-AAE9-D795DF10249B}" srcOrd="1" destOrd="0" presId="urn:microsoft.com/office/officeart/2005/8/layout/hierarchy3"/>
    <dgm:cxn modelId="{DAC24045-E5A4-4953-A6BA-4233000816A0}" type="presParOf" srcId="{D81EEA05-46D3-40E8-8B6B-05B447795690}" destId="{08F0C480-C0DD-4971-879A-C6DED3EF6B0C}" srcOrd="4" destOrd="0" presId="urn:microsoft.com/office/officeart/2005/8/layout/hierarchy3"/>
    <dgm:cxn modelId="{C28ED908-6464-42DF-B98F-62C5ADD7AD77}" type="presParOf" srcId="{08F0C480-C0DD-4971-879A-C6DED3EF6B0C}" destId="{C7E2EC7B-ECBE-499B-B9ED-7BC9F3F05C9F}" srcOrd="0" destOrd="0" presId="urn:microsoft.com/office/officeart/2005/8/layout/hierarchy3"/>
    <dgm:cxn modelId="{597F2A0D-7DFA-40D6-9CE8-7169AC921DC5}" type="presParOf" srcId="{C7E2EC7B-ECBE-499B-B9ED-7BC9F3F05C9F}" destId="{E0D1A889-E0F7-4BD2-B3C7-AEF29CA028A0}" srcOrd="0" destOrd="0" presId="urn:microsoft.com/office/officeart/2005/8/layout/hierarchy3"/>
    <dgm:cxn modelId="{49B8B8F3-3FB1-4BDA-A020-704791F4C9A0}" type="presParOf" srcId="{C7E2EC7B-ECBE-499B-B9ED-7BC9F3F05C9F}" destId="{B3D33449-BDA6-419D-B541-8D39E27DA46C}" srcOrd="1" destOrd="0" presId="urn:microsoft.com/office/officeart/2005/8/layout/hierarchy3"/>
    <dgm:cxn modelId="{62C35AB7-B9D4-487B-AE1F-1851AA859576}" type="presParOf" srcId="{08F0C480-C0DD-4971-879A-C6DED3EF6B0C}" destId="{9F320722-642A-41CE-8BCB-681B793945AD}" srcOrd="1" destOrd="0" presId="urn:microsoft.com/office/officeart/2005/8/layout/hierarchy3"/>
    <dgm:cxn modelId="{0559497F-39AA-4C34-B782-AEB7E3D1FB8A}" type="presParOf" srcId="{9F320722-642A-41CE-8BCB-681B793945AD}" destId="{C9A1AB4B-7750-418F-9033-70514FC648F0}" srcOrd="0" destOrd="0" presId="urn:microsoft.com/office/officeart/2005/8/layout/hierarchy3"/>
    <dgm:cxn modelId="{C8E7067F-792E-4B5D-B159-C6101AC249E2}" type="presParOf" srcId="{9F320722-642A-41CE-8BCB-681B793945AD}" destId="{DECEF764-E4CE-497F-9D8C-8458F188F086}" srcOrd="1" destOrd="0" presId="urn:microsoft.com/office/officeart/2005/8/layout/hierarchy3"/>
    <dgm:cxn modelId="{E8BDFC82-B4F4-4B19-A26A-8F308609FD88}" type="presParOf" srcId="{9F320722-642A-41CE-8BCB-681B793945AD}" destId="{3FFEACE6-91EF-40F5-9FF2-383F184B8389}" srcOrd="2" destOrd="0" presId="urn:microsoft.com/office/officeart/2005/8/layout/hierarchy3"/>
    <dgm:cxn modelId="{B67C4BE7-DF2C-4FD4-9FB6-40DE2EB4AABF}" type="presParOf" srcId="{9F320722-642A-41CE-8BCB-681B793945AD}" destId="{DC94BAC9-54DE-4B8B-8C76-3A2CC4A76F15}" srcOrd="3" destOrd="0" presId="urn:microsoft.com/office/officeart/2005/8/layout/hierarchy3"/>
    <dgm:cxn modelId="{F8BEC476-C5E3-448F-ABEE-ADC30F3F625E}" type="presParOf" srcId="{9F320722-642A-41CE-8BCB-681B793945AD}" destId="{F1590836-E403-4433-BBFF-1612BBA0DD64}" srcOrd="4" destOrd="0" presId="urn:microsoft.com/office/officeart/2005/8/layout/hierarchy3"/>
    <dgm:cxn modelId="{F405B93B-081A-401A-9A0B-BCA1661699C3}" type="presParOf" srcId="{9F320722-642A-41CE-8BCB-681B793945AD}" destId="{FCACA0F2-8EA5-4483-9E0B-3D4883D0386F}" srcOrd="5" destOrd="0" presId="urn:microsoft.com/office/officeart/2005/8/layout/hierarchy3"/>
    <dgm:cxn modelId="{02D8F842-0C21-4AD5-85BB-3F14A402AEE9}" type="presParOf" srcId="{D81EEA05-46D3-40E8-8B6B-05B447795690}" destId="{49FCDE82-092A-4F90-A46D-D3E74729535C}" srcOrd="5" destOrd="0" presId="urn:microsoft.com/office/officeart/2005/8/layout/hierarchy3"/>
    <dgm:cxn modelId="{99412127-A8A1-4FB0-BE44-760236BCB863}" type="presParOf" srcId="{49FCDE82-092A-4F90-A46D-D3E74729535C}" destId="{12855DA4-3749-4E80-AC97-B8866A03E003}" srcOrd="0" destOrd="0" presId="urn:microsoft.com/office/officeart/2005/8/layout/hierarchy3"/>
    <dgm:cxn modelId="{E0BCF65F-777F-4E7D-838C-4638C6094640}" type="presParOf" srcId="{12855DA4-3749-4E80-AC97-B8866A03E003}" destId="{635213B7-46BC-4818-99DE-40AC569BCA47}" srcOrd="0" destOrd="0" presId="urn:microsoft.com/office/officeart/2005/8/layout/hierarchy3"/>
    <dgm:cxn modelId="{7988397A-1112-4008-B35B-560646F79263}" type="presParOf" srcId="{12855DA4-3749-4E80-AC97-B8866A03E003}" destId="{45B3D986-8BC0-4F40-9A02-D057D8B98E77}" srcOrd="1" destOrd="0" presId="urn:microsoft.com/office/officeart/2005/8/layout/hierarchy3"/>
    <dgm:cxn modelId="{8FD47929-916C-4A64-A15B-3D811467F1EF}" type="presParOf" srcId="{49FCDE82-092A-4F90-A46D-D3E74729535C}" destId="{4833BDFD-A839-48D4-9101-AC3068AB8B3A}" srcOrd="1" destOrd="0" presId="urn:microsoft.com/office/officeart/2005/8/layout/hierarchy3"/>
    <dgm:cxn modelId="{5FA1D540-1964-4FD9-9C32-417E21BBCD5D}" type="presParOf" srcId="{4833BDFD-A839-48D4-9101-AC3068AB8B3A}" destId="{ED996044-358A-4B9A-AF92-2D49ECFC4D19}" srcOrd="0" destOrd="0" presId="urn:microsoft.com/office/officeart/2005/8/layout/hierarchy3"/>
    <dgm:cxn modelId="{FE7658DE-22B6-4540-A1BF-D3A4100262E1}" type="presParOf" srcId="{4833BDFD-A839-48D4-9101-AC3068AB8B3A}" destId="{12F936E6-4791-4292-8BF8-7167D207DD1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C506E6-8428-449E-AE18-BFD700B6DFA3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F1C163-1408-49FB-B376-D072DB23C784}">
      <dgm:prSet/>
      <dgm:spPr/>
      <dgm:t>
        <a:bodyPr/>
        <a:lstStyle/>
        <a:p>
          <a:pPr rtl="0"/>
          <a:r>
            <a:rPr lang="en-US" dirty="0" smtClean="0">
              <a:hlinkClick xmlns:r="http://schemas.openxmlformats.org/officeDocument/2006/relationships" r:id="rId1"/>
            </a:rPr>
            <a:t>https://confluence.avensia.se/display/DEV/Git</a:t>
          </a:r>
          <a:r>
            <a:rPr lang="en-US" dirty="0" smtClean="0"/>
            <a:t> </a:t>
          </a:r>
          <a:endParaRPr lang="en-US" dirty="0"/>
        </a:p>
      </dgm:t>
    </dgm:pt>
    <dgm:pt modelId="{E696BC2B-B352-4B05-9F81-44760DA7C83D}" type="parTrans" cxnId="{E125BEC2-1DEB-4444-9099-04A326C1213B}">
      <dgm:prSet/>
      <dgm:spPr/>
      <dgm:t>
        <a:bodyPr/>
        <a:lstStyle/>
        <a:p>
          <a:endParaRPr lang="en-US"/>
        </a:p>
      </dgm:t>
    </dgm:pt>
    <dgm:pt modelId="{B2F0029B-ACB5-4F0A-BF6D-4EF3034C452F}" type="sibTrans" cxnId="{E125BEC2-1DEB-4444-9099-04A326C1213B}">
      <dgm:prSet/>
      <dgm:spPr/>
      <dgm:t>
        <a:bodyPr/>
        <a:lstStyle/>
        <a:p>
          <a:endParaRPr lang="en-US"/>
        </a:p>
      </dgm:t>
    </dgm:pt>
    <dgm:pt modelId="{2FB63B87-AE73-4BE9-87ED-EF31FB977BB1}">
      <dgm:prSet/>
      <dgm:spPr/>
      <dgm:t>
        <a:bodyPr/>
        <a:lstStyle/>
        <a:p>
          <a:pPr rtl="0"/>
          <a:r>
            <a:rPr lang="en-US" smtClean="0">
              <a:hlinkClick xmlns:r="http://schemas.openxmlformats.org/officeDocument/2006/relationships" r:id="rId2"/>
            </a:rPr>
            <a:t>https://sethrobertson.github.io/GitBestPractices/</a:t>
          </a:r>
          <a:r>
            <a:rPr lang="en-US" smtClean="0"/>
            <a:t> </a:t>
          </a:r>
          <a:endParaRPr lang="en-US"/>
        </a:p>
      </dgm:t>
    </dgm:pt>
    <dgm:pt modelId="{8C760A4C-2911-4894-9A67-22CE2367DA87}" type="parTrans" cxnId="{E98737C1-5CFC-4CCD-968B-E07034CCC42F}">
      <dgm:prSet/>
      <dgm:spPr/>
      <dgm:t>
        <a:bodyPr/>
        <a:lstStyle/>
        <a:p>
          <a:endParaRPr lang="en-US"/>
        </a:p>
      </dgm:t>
    </dgm:pt>
    <dgm:pt modelId="{5C666C25-18F3-42E7-9F10-1454FCE9E632}" type="sibTrans" cxnId="{E98737C1-5CFC-4CCD-968B-E07034CCC42F}">
      <dgm:prSet/>
      <dgm:spPr/>
      <dgm:t>
        <a:bodyPr/>
        <a:lstStyle/>
        <a:p>
          <a:endParaRPr lang="en-US"/>
        </a:p>
      </dgm:t>
    </dgm:pt>
    <dgm:pt modelId="{8A586F6C-4EE1-4EA5-BC2A-873A8ADC9EE8}">
      <dgm:prSet/>
      <dgm:spPr/>
      <dgm:t>
        <a:bodyPr/>
        <a:lstStyle/>
        <a:p>
          <a:pPr rtl="0"/>
          <a:r>
            <a:rPr lang="en-US" dirty="0" smtClean="0">
              <a:hlinkClick xmlns:r="http://schemas.openxmlformats.org/officeDocument/2006/relationships" r:id="rId3"/>
            </a:rPr>
            <a:t>http://nvie.com/posts/a-successful-git-branching-model/</a:t>
          </a:r>
          <a:r>
            <a:rPr lang="en-US" dirty="0" smtClean="0"/>
            <a:t> </a:t>
          </a:r>
          <a:endParaRPr lang="en-US" dirty="0"/>
        </a:p>
      </dgm:t>
    </dgm:pt>
    <dgm:pt modelId="{96C39921-CEF6-4233-B94B-280549B4F00B}" type="parTrans" cxnId="{2CD00843-F26F-4C8A-89F8-0C642B87F45A}">
      <dgm:prSet/>
      <dgm:spPr/>
      <dgm:t>
        <a:bodyPr/>
        <a:lstStyle/>
        <a:p>
          <a:endParaRPr lang="en-US"/>
        </a:p>
      </dgm:t>
    </dgm:pt>
    <dgm:pt modelId="{24E253EA-BB65-4794-AFCF-E5E0CC1FA4B5}" type="sibTrans" cxnId="{2CD00843-F26F-4C8A-89F8-0C642B87F45A}">
      <dgm:prSet/>
      <dgm:spPr/>
      <dgm:t>
        <a:bodyPr/>
        <a:lstStyle/>
        <a:p>
          <a:endParaRPr lang="en-US"/>
        </a:p>
      </dgm:t>
    </dgm:pt>
    <dgm:pt modelId="{2607288B-12A4-4053-84CD-E25DFF46C5B0}">
      <dgm:prSet/>
      <dgm:spPr/>
      <dgm:t>
        <a:bodyPr/>
        <a:lstStyle/>
        <a:p>
          <a:pPr rtl="0"/>
          <a:r>
            <a:rPr lang="sv-SE" dirty="0" smtClean="0">
              <a:hlinkClick xmlns:r="http://schemas.openxmlformats.org/officeDocument/2006/relationships" r:id="rId4"/>
            </a:rPr>
            <a:t>https://git-scm.com/book/en/v2/Git-Tools-Rewriting-History</a:t>
          </a:r>
          <a:r>
            <a:rPr lang="sv-SE" dirty="0" smtClean="0"/>
            <a:t> </a:t>
          </a:r>
          <a:endParaRPr lang="en-US" dirty="0"/>
        </a:p>
      </dgm:t>
    </dgm:pt>
    <dgm:pt modelId="{345E9FF6-FFB5-4A49-AE7A-D3D5E68D2D64}" type="parTrans" cxnId="{FDF3A198-7DB1-409D-B52A-8C3F20FDF6BF}">
      <dgm:prSet/>
      <dgm:spPr/>
      <dgm:t>
        <a:bodyPr/>
        <a:lstStyle/>
        <a:p>
          <a:endParaRPr lang="sv-SE"/>
        </a:p>
      </dgm:t>
    </dgm:pt>
    <dgm:pt modelId="{54611144-3518-4424-AA34-8A755F167922}" type="sibTrans" cxnId="{FDF3A198-7DB1-409D-B52A-8C3F20FDF6BF}">
      <dgm:prSet/>
      <dgm:spPr/>
      <dgm:t>
        <a:bodyPr/>
        <a:lstStyle/>
        <a:p>
          <a:endParaRPr lang="sv-SE"/>
        </a:p>
      </dgm:t>
    </dgm:pt>
    <dgm:pt modelId="{2DF459C1-FA17-41E9-9B5E-3710DB668AC8}" type="pres">
      <dgm:prSet presAssocID="{DDC506E6-8428-449E-AE18-BFD700B6DFA3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ADDE1E69-A1E0-45C9-8759-43F03C233966}" type="pres">
      <dgm:prSet presAssocID="{84F1C163-1408-49FB-B376-D072DB23C784}" presName="circle1" presStyleLbl="node1" presStyleIdx="0" presStyleCnt="4"/>
      <dgm:spPr/>
    </dgm:pt>
    <dgm:pt modelId="{D37FA313-3884-448D-AD3A-F78F85512EB4}" type="pres">
      <dgm:prSet presAssocID="{84F1C163-1408-49FB-B376-D072DB23C784}" presName="space" presStyleCnt="0"/>
      <dgm:spPr/>
    </dgm:pt>
    <dgm:pt modelId="{641B5C19-AFDF-4DBC-B4F4-EC9AFFCD5646}" type="pres">
      <dgm:prSet presAssocID="{84F1C163-1408-49FB-B376-D072DB23C784}" presName="rect1" presStyleLbl="alignAcc1" presStyleIdx="0" presStyleCnt="4"/>
      <dgm:spPr/>
      <dgm:t>
        <a:bodyPr/>
        <a:lstStyle/>
        <a:p>
          <a:endParaRPr lang="sv-SE"/>
        </a:p>
      </dgm:t>
    </dgm:pt>
    <dgm:pt modelId="{23929044-B436-45E8-993E-A0BE4796AC5D}" type="pres">
      <dgm:prSet presAssocID="{2FB63B87-AE73-4BE9-87ED-EF31FB977BB1}" presName="vertSpace2" presStyleLbl="node1" presStyleIdx="0" presStyleCnt="4"/>
      <dgm:spPr/>
    </dgm:pt>
    <dgm:pt modelId="{F0A6CC88-09FF-474E-9E6F-D286CF95A246}" type="pres">
      <dgm:prSet presAssocID="{2FB63B87-AE73-4BE9-87ED-EF31FB977BB1}" presName="circle2" presStyleLbl="node1" presStyleIdx="1" presStyleCnt="4"/>
      <dgm:spPr/>
    </dgm:pt>
    <dgm:pt modelId="{566CC7A5-F1FB-4DEE-BC98-2C80F18A3BF5}" type="pres">
      <dgm:prSet presAssocID="{2FB63B87-AE73-4BE9-87ED-EF31FB977BB1}" presName="rect2" presStyleLbl="alignAcc1" presStyleIdx="1" presStyleCnt="4"/>
      <dgm:spPr/>
      <dgm:t>
        <a:bodyPr/>
        <a:lstStyle/>
        <a:p>
          <a:endParaRPr lang="sv-SE"/>
        </a:p>
      </dgm:t>
    </dgm:pt>
    <dgm:pt modelId="{01B461F8-A374-4BC6-86BD-C6BF93ECE203}" type="pres">
      <dgm:prSet presAssocID="{8A586F6C-4EE1-4EA5-BC2A-873A8ADC9EE8}" presName="vertSpace3" presStyleLbl="node1" presStyleIdx="1" presStyleCnt="4"/>
      <dgm:spPr/>
    </dgm:pt>
    <dgm:pt modelId="{01BB0284-3BD4-4743-9084-7FA739ACE626}" type="pres">
      <dgm:prSet presAssocID="{8A586F6C-4EE1-4EA5-BC2A-873A8ADC9EE8}" presName="circle3" presStyleLbl="node1" presStyleIdx="2" presStyleCnt="4"/>
      <dgm:spPr/>
    </dgm:pt>
    <dgm:pt modelId="{432B8920-6C6F-4859-BDD1-678FDE656550}" type="pres">
      <dgm:prSet presAssocID="{8A586F6C-4EE1-4EA5-BC2A-873A8ADC9EE8}" presName="rect3" presStyleLbl="alignAcc1" presStyleIdx="2" presStyleCnt="4"/>
      <dgm:spPr/>
      <dgm:t>
        <a:bodyPr/>
        <a:lstStyle/>
        <a:p>
          <a:endParaRPr lang="sv-SE"/>
        </a:p>
      </dgm:t>
    </dgm:pt>
    <dgm:pt modelId="{2F231871-AF46-47FE-AFCD-F00B1A299F1B}" type="pres">
      <dgm:prSet presAssocID="{2607288B-12A4-4053-84CD-E25DFF46C5B0}" presName="vertSpace4" presStyleLbl="node1" presStyleIdx="2" presStyleCnt="4"/>
      <dgm:spPr/>
    </dgm:pt>
    <dgm:pt modelId="{D5D30A13-0E69-4DB5-A3B3-AD352E2D0A56}" type="pres">
      <dgm:prSet presAssocID="{2607288B-12A4-4053-84CD-E25DFF46C5B0}" presName="circle4" presStyleLbl="node1" presStyleIdx="3" presStyleCnt="4"/>
      <dgm:spPr/>
    </dgm:pt>
    <dgm:pt modelId="{E993A6EC-2001-4070-A576-A0BEFE4C5941}" type="pres">
      <dgm:prSet presAssocID="{2607288B-12A4-4053-84CD-E25DFF46C5B0}" presName="rect4" presStyleLbl="alignAcc1" presStyleIdx="3" presStyleCnt="4"/>
      <dgm:spPr/>
      <dgm:t>
        <a:bodyPr/>
        <a:lstStyle/>
        <a:p>
          <a:endParaRPr lang="sv-SE"/>
        </a:p>
      </dgm:t>
    </dgm:pt>
    <dgm:pt modelId="{FA3FE033-A34C-4BC8-AC6D-FA30F06E2C3A}" type="pres">
      <dgm:prSet presAssocID="{84F1C163-1408-49FB-B376-D072DB23C784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783A13AC-1133-42DE-9398-FBE1E97877B4}" type="pres">
      <dgm:prSet presAssocID="{2FB63B87-AE73-4BE9-87ED-EF31FB977BB1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39805E71-4047-4150-9F52-D77A9AB421D5}" type="pres">
      <dgm:prSet presAssocID="{8A586F6C-4EE1-4EA5-BC2A-873A8ADC9EE8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1E687226-C194-4C63-B076-0A2F1070AEEC}" type="pres">
      <dgm:prSet presAssocID="{2607288B-12A4-4053-84CD-E25DFF46C5B0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sv-SE"/>
        </a:p>
      </dgm:t>
    </dgm:pt>
  </dgm:ptLst>
  <dgm:cxnLst>
    <dgm:cxn modelId="{14C14C12-E151-4A63-9179-77118899B350}" type="presOf" srcId="{2607288B-12A4-4053-84CD-E25DFF46C5B0}" destId="{1E687226-C194-4C63-B076-0A2F1070AEEC}" srcOrd="1" destOrd="0" presId="urn:microsoft.com/office/officeart/2005/8/layout/target3"/>
    <dgm:cxn modelId="{E98737C1-5CFC-4CCD-968B-E07034CCC42F}" srcId="{DDC506E6-8428-449E-AE18-BFD700B6DFA3}" destId="{2FB63B87-AE73-4BE9-87ED-EF31FB977BB1}" srcOrd="1" destOrd="0" parTransId="{8C760A4C-2911-4894-9A67-22CE2367DA87}" sibTransId="{5C666C25-18F3-42E7-9F10-1454FCE9E632}"/>
    <dgm:cxn modelId="{75070C23-DDEA-49E5-8751-EAC0ECCEC953}" type="presOf" srcId="{8A586F6C-4EE1-4EA5-BC2A-873A8ADC9EE8}" destId="{39805E71-4047-4150-9F52-D77A9AB421D5}" srcOrd="1" destOrd="0" presId="urn:microsoft.com/office/officeart/2005/8/layout/target3"/>
    <dgm:cxn modelId="{E125BEC2-1DEB-4444-9099-04A326C1213B}" srcId="{DDC506E6-8428-449E-AE18-BFD700B6DFA3}" destId="{84F1C163-1408-49FB-B376-D072DB23C784}" srcOrd="0" destOrd="0" parTransId="{E696BC2B-B352-4B05-9F81-44760DA7C83D}" sibTransId="{B2F0029B-ACB5-4F0A-BF6D-4EF3034C452F}"/>
    <dgm:cxn modelId="{E89F3D6D-0E21-4018-8901-FC152732F4DD}" type="presOf" srcId="{2FB63B87-AE73-4BE9-87ED-EF31FB977BB1}" destId="{783A13AC-1133-42DE-9398-FBE1E97877B4}" srcOrd="1" destOrd="0" presId="urn:microsoft.com/office/officeart/2005/8/layout/target3"/>
    <dgm:cxn modelId="{36AB34A7-CC17-4CB5-95A3-1EF9C81F3079}" type="presOf" srcId="{2607288B-12A4-4053-84CD-E25DFF46C5B0}" destId="{E993A6EC-2001-4070-A576-A0BEFE4C5941}" srcOrd="0" destOrd="0" presId="urn:microsoft.com/office/officeart/2005/8/layout/target3"/>
    <dgm:cxn modelId="{2CD00843-F26F-4C8A-89F8-0C642B87F45A}" srcId="{DDC506E6-8428-449E-AE18-BFD700B6DFA3}" destId="{8A586F6C-4EE1-4EA5-BC2A-873A8ADC9EE8}" srcOrd="2" destOrd="0" parTransId="{96C39921-CEF6-4233-B94B-280549B4F00B}" sibTransId="{24E253EA-BB65-4794-AFCF-E5E0CC1FA4B5}"/>
    <dgm:cxn modelId="{D27D3F1F-920C-4EA9-910D-B05B1337E046}" type="presOf" srcId="{2FB63B87-AE73-4BE9-87ED-EF31FB977BB1}" destId="{566CC7A5-F1FB-4DEE-BC98-2C80F18A3BF5}" srcOrd="0" destOrd="0" presId="urn:microsoft.com/office/officeart/2005/8/layout/target3"/>
    <dgm:cxn modelId="{FDF3A198-7DB1-409D-B52A-8C3F20FDF6BF}" srcId="{DDC506E6-8428-449E-AE18-BFD700B6DFA3}" destId="{2607288B-12A4-4053-84CD-E25DFF46C5B0}" srcOrd="3" destOrd="0" parTransId="{345E9FF6-FFB5-4A49-AE7A-D3D5E68D2D64}" sibTransId="{54611144-3518-4424-AA34-8A755F167922}"/>
    <dgm:cxn modelId="{4D20FF7C-6616-42AE-A7A5-EEA67C2148D2}" type="presOf" srcId="{DDC506E6-8428-449E-AE18-BFD700B6DFA3}" destId="{2DF459C1-FA17-41E9-9B5E-3710DB668AC8}" srcOrd="0" destOrd="0" presId="urn:microsoft.com/office/officeart/2005/8/layout/target3"/>
    <dgm:cxn modelId="{C0738803-6B48-4144-B049-0034C9D6F03E}" type="presOf" srcId="{8A586F6C-4EE1-4EA5-BC2A-873A8ADC9EE8}" destId="{432B8920-6C6F-4859-BDD1-678FDE656550}" srcOrd="0" destOrd="0" presId="urn:microsoft.com/office/officeart/2005/8/layout/target3"/>
    <dgm:cxn modelId="{B9E1F4C7-22FE-4C8E-B20F-C036A4050BEA}" type="presOf" srcId="{84F1C163-1408-49FB-B376-D072DB23C784}" destId="{641B5C19-AFDF-4DBC-B4F4-EC9AFFCD5646}" srcOrd="0" destOrd="0" presId="urn:microsoft.com/office/officeart/2005/8/layout/target3"/>
    <dgm:cxn modelId="{5016307E-3EB9-454C-B062-1BF98A628FC5}" type="presOf" srcId="{84F1C163-1408-49FB-B376-D072DB23C784}" destId="{FA3FE033-A34C-4BC8-AC6D-FA30F06E2C3A}" srcOrd="1" destOrd="0" presId="urn:microsoft.com/office/officeart/2005/8/layout/target3"/>
    <dgm:cxn modelId="{174D48D5-934B-4B94-91E0-D1C655D0ECB5}" type="presParOf" srcId="{2DF459C1-FA17-41E9-9B5E-3710DB668AC8}" destId="{ADDE1E69-A1E0-45C9-8759-43F03C233966}" srcOrd="0" destOrd="0" presId="urn:microsoft.com/office/officeart/2005/8/layout/target3"/>
    <dgm:cxn modelId="{D5BF1ABF-6CB4-42D8-9234-EF16DF0D2344}" type="presParOf" srcId="{2DF459C1-FA17-41E9-9B5E-3710DB668AC8}" destId="{D37FA313-3884-448D-AD3A-F78F85512EB4}" srcOrd="1" destOrd="0" presId="urn:microsoft.com/office/officeart/2005/8/layout/target3"/>
    <dgm:cxn modelId="{203CD2C3-CC48-4BA2-ABE5-6034F904F2C4}" type="presParOf" srcId="{2DF459C1-FA17-41E9-9B5E-3710DB668AC8}" destId="{641B5C19-AFDF-4DBC-B4F4-EC9AFFCD5646}" srcOrd="2" destOrd="0" presId="urn:microsoft.com/office/officeart/2005/8/layout/target3"/>
    <dgm:cxn modelId="{FFD3F62A-375C-48ED-8279-2B120F101F76}" type="presParOf" srcId="{2DF459C1-FA17-41E9-9B5E-3710DB668AC8}" destId="{23929044-B436-45E8-993E-A0BE4796AC5D}" srcOrd="3" destOrd="0" presId="urn:microsoft.com/office/officeart/2005/8/layout/target3"/>
    <dgm:cxn modelId="{9B6E4983-B693-4985-8D90-D0BF0E19657D}" type="presParOf" srcId="{2DF459C1-FA17-41E9-9B5E-3710DB668AC8}" destId="{F0A6CC88-09FF-474E-9E6F-D286CF95A246}" srcOrd="4" destOrd="0" presId="urn:microsoft.com/office/officeart/2005/8/layout/target3"/>
    <dgm:cxn modelId="{0EA7585D-E130-471C-A201-2D86AB9AF1C3}" type="presParOf" srcId="{2DF459C1-FA17-41E9-9B5E-3710DB668AC8}" destId="{566CC7A5-F1FB-4DEE-BC98-2C80F18A3BF5}" srcOrd="5" destOrd="0" presId="urn:microsoft.com/office/officeart/2005/8/layout/target3"/>
    <dgm:cxn modelId="{3E1E0D45-4CFD-4DCA-BAEF-892FB98456D6}" type="presParOf" srcId="{2DF459C1-FA17-41E9-9B5E-3710DB668AC8}" destId="{01B461F8-A374-4BC6-86BD-C6BF93ECE203}" srcOrd="6" destOrd="0" presId="urn:microsoft.com/office/officeart/2005/8/layout/target3"/>
    <dgm:cxn modelId="{9EEC570F-D500-4CFB-B92D-A55FABABB2EB}" type="presParOf" srcId="{2DF459C1-FA17-41E9-9B5E-3710DB668AC8}" destId="{01BB0284-3BD4-4743-9084-7FA739ACE626}" srcOrd="7" destOrd="0" presId="urn:microsoft.com/office/officeart/2005/8/layout/target3"/>
    <dgm:cxn modelId="{7BF39764-5043-4792-B3F6-939495224231}" type="presParOf" srcId="{2DF459C1-FA17-41E9-9B5E-3710DB668AC8}" destId="{432B8920-6C6F-4859-BDD1-678FDE656550}" srcOrd="8" destOrd="0" presId="urn:microsoft.com/office/officeart/2005/8/layout/target3"/>
    <dgm:cxn modelId="{5EECCD41-3A3C-4CA3-B82D-8C06F742AEAC}" type="presParOf" srcId="{2DF459C1-FA17-41E9-9B5E-3710DB668AC8}" destId="{2F231871-AF46-47FE-AFCD-F00B1A299F1B}" srcOrd="9" destOrd="0" presId="urn:microsoft.com/office/officeart/2005/8/layout/target3"/>
    <dgm:cxn modelId="{876D5859-7E3D-4777-B1BC-85B39C165258}" type="presParOf" srcId="{2DF459C1-FA17-41E9-9B5E-3710DB668AC8}" destId="{D5D30A13-0E69-4DB5-A3B3-AD352E2D0A56}" srcOrd="10" destOrd="0" presId="urn:microsoft.com/office/officeart/2005/8/layout/target3"/>
    <dgm:cxn modelId="{3B0B5BA1-7A73-4490-81DC-5632DE6E6806}" type="presParOf" srcId="{2DF459C1-FA17-41E9-9B5E-3710DB668AC8}" destId="{E993A6EC-2001-4070-A576-A0BEFE4C5941}" srcOrd="11" destOrd="0" presId="urn:microsoft.com/office/officeart/2005/8/layout/target3"/>
    <dgm:cxn modelId="{F07883EF-266C-48A3-9F3D-57EE720BAD4B}" type="presParOf" srcId="{2DF459C1-FA17-41E9-9B5E-3710DB668AC8}" destId="{FA3FE033-A34C-4BC8-AC6D-FA30F06E2C3A}" srcOrd="12" destOrd="0" presId="urn:microsoft.com/office/officeart/2005/8/layout/target3"/>
    <dgm:cxn modelId="{4E33BA3B-EAC1-43C7-8581-FA54F9F8807C}" type="presParOf" srcId="{2DF459C1-FA17-41E9-9B5E-3710DB668AC8}" destId="{783A13AC-1133-42DE-9398-FBE1E97877B4}" srcOrd="13" destOrd="0" presId="urn:microsoft.com/office/officeart/2005/8/layout/target3"/>
    <dgm:cxn modelId="{E50BD171-9115-4458-9DE9-D450FA1AA836}" type="presParOf" srcId="{2DF459C1-FA17-41E9-9B5E-3710DB668AC8}" destId="{39805E71-4047-4150-9F52-D77A9AB421D5}" srcOrd="14" destOrd="0" presId="urn:microsoft.com/office/officeart/2005/8/layout/target3"/>
    <dgm:cxn modelId="{773A5682-F028-447F-80E7-563EEA94086A}" type="presParOf" srcId="{2DF459C1-FA17-41E9-9B5E-3710DB668AC8}" destId="{1E687226-C194-4C63-B076-0A2F1070AEEC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09FA4-035D-445E-A2DB-630A6D46CEAA}">
      <dsp:nvSpPr>
        <dsp:cNvPr id="0" name=""/>
        <dsp:cNvSpPr/>
      </dsp:nvSpPr>
      <dsp:spPr>
        <a:xfrm>
          <a:off x="385202" y="0"/>
          <a:ext cx="4365626" cy="313932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58352-65FB-4D52-AE9B-77C9790F62CB}">
      <dsp:nvSpPr>
        <dsp:cNvPr id="0" name=""/>
        <dsp:cNvSpPr/>
      </dsp:nvSpPr>
      <dsp:spPr>
        <a:xfrm>
          <a:off x="174043" y="941796"/>
          <a:ext cx="1540809" cy="12557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Messages</a:t>
          </a:r>
          <a:endParaRPr lang="en-US" sz="14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smtClean="0"/>
            <a:t>Imperative mood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Avoid "and" in the subject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Making the most of the subject</a:t>
          </a:r>
          <a:endParaRPr lang="en-US" sz="1100" kern="1200" dirty="0"/>
        </a:p>
      </dsp:txBody>
      <dsp:txXfrm>
        <a:off x="235343" y="1003096"/>
        <a:ext cx="1418209" cy="1133128"/>
      </dsp:txXfrm>
    </dsp:sp>
    <dsp:sp modelId="{94947980-3ED9-444E-9C65-067AFB5D38DE}">
      <dsp:nvSpPr>
        <dsp:cNvPr id="0" name=""/>
        <dsp:cNvSpPr/>
      </dsp:nvSpPr>
      <dsp:spPr>
        <a:xfrm>
          <a:off x="1797610" y="941796"/>
          <a:ext cx="1540809" cy="12557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Commit early and often</a:t>
          </a:r>
          <a:endParaRPr lang="en-US" sz="1400" kern="1200"/>
        </a:p>
      </dsp:txBody>
      <dsp:txXfrm>
        <a:off x="1858910" y="1003096"/>
        <a:ext cx="1418209" cy="1133128"/>
      </dsp:txXfrm>
    </dsp:sp>
    <dsp:sp modelId="{411D8B3F-01D2-4095-BA83-355B65946830}">
      <dsp:nvSpPr>
        <dsp:cNvPr id="0" name=""/>
        <dsp:cNvSpPr/>
      </dsp:nvSpPr>
      <dsp:spPr>
        <a:xfrm>
          <a:off x="3421178" y="941796"/>
          <a:ext cx="1540809" cy="12557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Post-production of commit</a:t>
          </a:r>
          <a:endParaRPr lang="en-US" sz="1400" kern="1200"/>
        </a:p>
      </dsp:txBody>
      <dsp:txXfrm>
        <a:off x="3482478" y="1003096"/>
        <a:ext cx="1418209" cy="1133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FA800-6283-4042-9DD7-E5ADF079A08B}">
      <dsp:nvSpPr>
        <dsp:cNvPr id="0" name=""/>
        <dsp:cNvSpPr/>
      </dsp:nvSpPr>
      <dsp:spPr>
        <a:xfrm>
          <a:off x="7297" y="739494"/>
          <a:ext cx="1175962" cy="587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Rebase</a:t>
          </a:r>
          <a:endParaRPr lang="en-US" sz="1800" kern="1200" dirty="0"/>
        </a:p>
      </dsp:txBody>
      <dsp:txXfrm>
        <a:off x="24518" y="756715"/>
        <a:ext cx="1141520" cy="553539"/>
      </dsp:txXfrm>
    </dsp:sp>
    <dsp:sp modelId="{8B737005-91CB-4E32-93AA-BC7A1557855F}">
      <dsp:nvSpPr>
        <dsp:cNvPr id="0" name=""/>
        <dsp:cNvSpPr/>
      </dsp:nvSpPr>
      <dsp:spPr>
        <a:xfrm>
          <a:off x="124893" y="1327476"/>
          <a:ext cx="117596" cy="440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985"/>
              </a:lnTo>
              <a:lnTo>
                <a:pt x="117596" y="4409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64DF4A-3DFA-4BBF-8DAB-8225C1350F9F}">
      <dsp:nvSpPr>
        <dsp:cNvPr id="0" name=""/>
        <dsp:cNvSpPr/>
      </dsp:nvSpPr>
      <dsp:spPr>
        <a:xfrm>
          <a:off x="242490" y="1474471"/>
          <a:ext cx="940769" cy="587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600" kern="1200" dirty="0" smtClean="0"/>
            <a:t>Without any conflict</a:t>
          </a:r>
          <a:endParaRPr lang="en-US" sz="600" kern="1200" dirty="0"/>
        </a:p>
      </dsp:txBody>
      <dsp:txXfrm>
        <a:off x="259711" y="1491692"/>
        <a:ext cx="906327" cy="553539"/>
      </dsp:txXfrm>
    </dsp:sp>
    <dsp:sp modelId="{1CD994B6-0684-453D-9DB2-C5E685AC76CD}">
      <dsp:nvSpPr>
        <dsp:cNvPr id="0" name=""/>
        <dsp:cNvSpPr/>
      </dsp:nvSpPr>
      <dsp:spPr>
        <a:xfrm>
          <a:off x="124893" y="1327476"/>
          <a:ext cx="117596" cy="1175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5962"/>
              </a:lnTo>
              <a:lnTo>
                <a:pt x="117596" y="11759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C3A9F-28B8-42BC-AFF2-C8BB430B7138}">
      <dsp:nvSpPr>
        <dsp:cNvPr id="0" name=""/>
        <dsp:cNvSpPr/>
      </dsp:nvSpPr>
      <dsp:spPr>
        <a:xfrm>
          <a:off x="242490" y="2209447"/>
          <a:ext cx="940769" cy="587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600" kern="1200" dirty="0" smtClean="0"/>
            <a:t>With resolving of conflict</a:t>
          </a:r>
          <a:endParaRPr lang="en-US" sz="600" kern="1200" dirty="0"/>
        </a:p>
      </dsp:txBody>
      <dsp:txXfrm>
        <a:off x="259711" y="2226668"/>
        <a:ext cx="906327" cy="553539"/>
      </dsp:txXfrm>
    </dsp:sp>
    <dsp:sp modelId="{3D254A2A-DF72-42C3-8168-B1CDF8791CE7}">
      <dsp:nvSpPr>
        <dsp:cNvPr id="0" name=""/>
        <dsp:cNvSpPr/>
      </dsp:nvSpPr>
      <dsp:spPr>
        <a:xfrm>
          <a:off x="124893" y="1327476"/>
          <a:ext cx="117596" cy="1910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0938"/>
              </a:lnTo>
              <a:lnTo>
                <a:pt x="117596" y="19109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B4631-902B-4077-A519-A8C0243B824A}">
      <dsp:nvSpPr>
        <dsp:cNvPr id="0" name=""/>
        <dsp:cNvSpPr/>
      </dsp:nvSpPr>
      <dsp:spPr>
        <a:xfrm>
          <a:off x="242490" y="2944423"/>
          <a:ext cx="940769" cy="587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Eliminate merge commits</a:t>
          </a:r>
          <a:endParaRPr lang="en-US" sz="600" kern="1200" dirty="0"/>
        </a:p>
      </dsp:txBody>
      <dsp:txXfrm>
        <a:off x="259711" y="2961644"/>
        <a:ext cx="906327" cy="553539"/>
      </dsp:txXfrm>
    </dsp:sp>
    <dsp:sp modelId="{187CE6D1-371E-4443-AA27-A5201D5FE3E3}">
      <dsp:nvSpPr>
        <dsp:cNvPr id="0" name=""/>
        <dsp:cNvSpPr/>
      </dsp:nvSpPr>
      <dsp:spPr>
        <a:xfrm>
          <a:off x="1477250" y="739494"/>
          <a:ext cx="1175962" cy="587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Merge</a:t>
          </a:r>
          <a:endParaRPr lang="en-US" sz="1800" kern="1200" dirty="0"/>
        </a:p>
      </dsp:txBody>
      <dsp:txXfrm>
        <a:off x="1494471" y="756715"/>
        <a:ext cx="1141520" cy="553539"/>
      </dsp:txXfrm>
    </dsp:sp>
    <dsp:sp modelId="{3CCA01F6-427B-46BB-98D3-6397891E96CB}">
      <dsp:nvSpPr>
        <dsp:cNvPr id="0" name=""/>
        <dsp:cNvSpPr/>
      </dsp:nvSpPr>
      <dsp:spPr>
        <a:xfrm>
          <a:off x="1594846" y="1327476"/>
          <a:ext cx="117596" cy="440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985"/>
              </a:lnTo>
              <a:lnTo>
                <a:pt x="117596" y="4409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350F5-375A-4ED8-8873-B3F22DF5A996}">
      <dsp:nvSpPr>
        <dsp:cNvPr id="0" name=""/>
        <dsp:cNvSpPr/>
      </dsp:nvSpPr>
      <dsp:spPr>
        <a:xfrm>
          <a:off x="1712442" y="1474471"/>
          <a:ext cx="940769" cy="587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600" b="1" kern="1200" dirty="0" smtClean="0"/>
            <a:t>Merge</a:t>
          </a:r>
          <a:r>
            <a:rPr lang="sv-SE" sz="600" kern="1200" dirty="0" smtClean="0"/>
            <a:t> Release branch to dev and master</a:t>
          </a:r>
          <a:endParaRPr lang="en-US" sz="600" kern="1200" dirty="0"/>
        </a:p>
      </dsp:txBody>
      <dsp:txXfrm>
        <a:off x="1729663" y="1491692"/>
        <a:ext cx="906327" cy="553539"/>
      </dsp:txXfrm>
    </dsp:sp>
    <dsp:sp modelId="{8C64BAF5-0B97-46A0-B47E-9ECA7BABA41B}">
      <dsp:nvSpPr>
        <dsp:cNvPr id="0" name=""/>
        <dsp:cNvSpPr/>
      </dsp:nvSpPr>
      <dsp:spPr>
        <a:xfrm>
          <a:off x="2947203" y="739494"/>
          <a:ext cx="1175962" cy="587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Cherry-pick</a:t>
          </a:r>
          <a:endParaRPr lang="en-US" sz="1800" kern="1200" dirty="0"/>
        </a:p>
      </dsp:txBody>
      <dsp:txXfrm>
        <a:off x="2964424" y="756715"/>
        <a:ext cx="1141520" cy="553539"/>
      </dsp:txXfrm>
    </dsp:sp>
    <dsp:sp modelId="{E1A27671-4406-4D60-8456-754E03479335}">
      <dsp:nvSpPr>
        <dsp:cNvPr id="0" name=""/>
        <dsp:cNvSpPr/>
      </dsp:nvSpPr>
      <dsp:spPr>
        <a:xfrm>
          <a:off x="3064799" y="1327476"/>
          <a:ext cx="117596" cy="440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985"/>
              </a:lnTo>
              <a:lnTo>
                <a:pt x="117596" y="4409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262DC-18E7-49D9-ADFE-9068584787AF}">
      <dsp:nvSpPr>
        <dsp:cNvPr id="0" name=""/>
        <dsp:cNvSpPr/>
      </dsp:nvSpPr>
      <dsp:spPr>
        <a:xfrm>
          <a:off x="3182395" y="1474471"/>
          <a:ext cx="940769" cy="587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600" kern="1200" dirty="0" smtClean="0"/>
            <a:t>Use a commit from one branch in another branch</a:t>
          </a:r>
          <a:endParaRPr lang="en-US" sz="600" kern="1200" dirty="0"/>
        </a:p>
      </dsp:txBody>
      <dsp:txXfrm>
        <a:off x="3199616" y="1491692"/>
        <a:ext cx="906327" cy="553539"/>
      </dsp:txXfrm>
    </dsp:sp>
    <dsp:sp modelId="{C7B737A4-C98B-4B0D-AFAB-066BA4D70FA0}">
      <dsp:nvSpPr>
        <dsp:cNvPr id="0" name=""/>
        <dsp:cNvSpPr/>
      </dsp:nvSpPr>
      <dsp:spPr>
        <a:xfrm>
          <a:off x="4417155" y="739494"/>
          <a:ext cx="1175962" cy="587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Pull - -rebase</a:t>
          </a:r>
          <a:endParaRPr lang="en-US" sz="1800" kern="1200" dirty="0"/>
        </a:p>
      </dsp:txBody>
      <dsp:txXfrm>
        <a:off x="4434376" y="756715"/>
        <a:ext cx="1141520" cy="553539"/>
      </dsp:txXfrm>
    </dsp:sp>
    <dsp:sp modelId="{8BA8F05C-EAAD-4FC8-87BA-011DF190192D}">
      <dsp:nvSpPr>
        <dsp:cNvPr id="0" name=""/>
        <dsp:cNvSpPr/>
      </dsp:nvSpPr>
      <dsp:spPr>
        <a:xfrm>
          <a:off x="4534751" y="1327476"/>
          <a:ext cx="117596" cy="440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985"/>
              </a:lnTo>
              <a:lnTo>
                <a:pt x="117596" y="4409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B9D67-EF67-4B23-AAE9-D795DF10249B}">
      <dsp:nvSpPr>
        <dsp:cNvPr id="0" name=""/>
        <dsp:cNvSpPr/>
      </dsp:nvSpPr>
      <dsp:spPr>
        <a:xfrm>
          <a:off x="4652348" y="1474471"/>
          <a:ext cx="940769" cy="587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600" kern="1200" dirty="0" smtClean="0"/>
            <a:t>Examine the </a:t>
          </a:r>
          <a:r>
            <a:rPr lang="sv-SE" sz="600" kern="1200" dirty="0" err="1" smtClean="0"/>
            <a:t>difference</a:t>
          </a:r>
          <a:r>
            <a:rPr lang="sv-SE" sz="600" kern="1200" dirty="0" smtClean="0"/>
            <a:t> </a:t>
          </a:r>
          <a:r>
            <a:rPr lang="sv-SE" sz="600" kern="1200" dirty="0" err="1" smtClean="0"/>
            <a:t>of</a:t>
          </a:r>
          <a:r>
            <a:rPr lang="sv-SE" sz="600" kern="1200" dirty="0" smtClean="0"/>
            <a:t> ”</a:t>
          </a:r>
          <a:r>
            <a:rPr lang="sv-SE" sz="600" kern="1200" dirty="0" err="1" smtClean="0"/>
            <a:t>pull</a:t>
          </a:r>
          <a:r>
            <a:rPr lang="sv-SE" sz="600" kern="1200" dirty="0" smtClean="0"/>
            <a:t>” and ”</a:t>
          </a:r>
          <a:r>
            <a:rPr lang="sv-SE" sz="600" kern="1200" dirty="0" err="1" smtClean="0"/>
            <a:t>pull</a:t>
          </a:r>
          <a:r>
            <a:rPr lang="sv-SE" sz="600" kern="1200" dirty="0" smtClean="0"/>
            <a:t> –</a:t>
          </a:r>
          <a:r>
            <a:rPr lang="sv-SE" sz="600" kern="1200" dirty="0" err="1" smtClean="0"/>
            <a:t>rebase</a:t>
          </a:r>
          <a:r>
            <a:rPr lang="sv-SE" sz="600" kern="1200" dirty="0" smtClean="0"/>
            <a:t>” by executing ”bash prepare_branch” while on the specific branch</a:t>
          </a:r>
          <a:endParaRPr lang="en-US" sz="600" kern="1200" dirty="0"/>
        </a:p>
      </dsp:txBody>
      <dsp:txXfrm>
        <a:off x="4669569" y="1491692"/>
        <a:ext cx="906327" cy="553539"/>
      </dsp:txXfrm>
    </dsp:sp>
    <dsp:sp modelId="{E0D1A889-E0F7-4BD2-B3C7-AEF29CA028A0}">
      <dsp:nvSpPr>
        <dsp:cNvPr id="0" name=""/>
        <dsp:cNvSpPr/>
      </dsp:nvSpPr>
      <dsp:spPr>
        <a:xfrm>
          <a:off x="5887108" y="739494"/>
          <a:ext cx="1175962" cy="587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Interactive rebase</a:t>
          </a:r>
          <a:endParaRPr lang="en-US" sz="1800" kern="1200" dirty="0"/>
        </a:p>
      </dsp:txBody>
      <dsp:txXfrm>
        <a:off x="5904329" y="756715"/>
        <a:ext cx="1141520" cy="553539"/>
      </dsp:txXfrm>
    </dsp:sp>
    <dsp:sp modelId="{C9A1AB4B-7750-418F-9033-70514FC648F0}">
      <dsp:nvSpPr>
        <dsp:cNvPr id="0" name=""/>
        <dsp:cNvSpPr/>
      </dsp:nvSpPr>
      <dsp:spPr>
        <a:xfrm>
          <a:off x="6004704" y="1327476"/>
          <a:ext cx="117596" cy="440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985"/>
              </a:lnTo>
              <a:lnTo>
                <a:pt x="117596" y="4409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EF764-E4CE-497F-9D8C-8458F188F086}">
      <dsp:nvSpPr>
        <dsp:cNvPr id="0" name=""/>
        <dsp:cNvSpPr/>
      </dsp:nvSpPr>
      <dsp:spPr>
        <a:xfrm>
          <a:off x="6122300" y="1474471"/>
          <a:ext cx="940769" cy="587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1" kern="1200" dirty="0" smtClean="0"/>
            <a:t>Squash</a:t>
          </a:r>
          <a:r>
            <a:rPr lang="en-US" sz="600" kern="1200" dirty="0" smtClean="0"/>
            <a:t> several commits into one</a:t>
          </a:r>
          <a:endParaRPr lang="en-US" sz="600" kern="1200" dirty="0"/>
        </a:p>
      </dsp:txBody>
      <dsp:txXfrm>
        <a:off x="6139521" y="1491692"/>
        <a:ext cx="906327" cy="553539"/>
      </dsp:txXfrm>
    </dsp:sp>
    <dsp:sp modelId="{3FFEACE6-91EF-40F5-9FF2-383F184B8389}">
      <dsp:nvSpPr>
        <dsp:cNvPr id="0" name=""/>
        <dsp:cNvSpPr/>
      </dsp:nvSpPr>
      <dsp:spPr>
        <a:xfrm>
          <a:off x="6004704" y="1327476"/>
          <a:ext cx="117596" cy="1175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5962"/>
              </a:lnTo>
              <a:lnTo>
                <a:pt x="117596" y="11759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4BAC9-54DE-4B8B-8C76-3A2CC4A76F15}">
      <dsp:nvSpPr>
        <dsp:cNvPr id="0" name=""/>
        <dsp:cNvSpPr/>
      </dsp:nvSpPr>
      <dsp:spPr>
        <a:xfrm>
          <a:off x="6122300" y="2209447"/>
          <a:ext cx="940769" cy="587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Fix a spelling error by </a:t>
          </a:r>
          <a:r>
            <a:rPr lang="en-US" sz="600" b="1" kern="1200" dirty="0" smtClean="0"/>
            <a:t>amending</a:t>
          </a:r>
          <a:r>
            <a:rPr lang="en-US" sz="600" kern="1200" dirty="0" smtClean="0"/>
            <a:t> the last commit</a:t>
          </a:r>
          <a:endParaRPr lang="en-US" sz="600" kern="1200" dirty="0"/>
        </a:p>
      </dsp:txBody>
      <dsp:txXfrm>
        <a:off x="6139521" y="2226668"/>
        <a:ext cx="906327" cy="553539"/>
      </dsp:txXfrm>
    </dsp:sp>
    <dsp:sp modelId="{F1590836-E403-4433-BBFF-1612BBA0DD64}">
      <dsp:nvSpPr>
        <dsp:cNvPr id="0" name=""/>
        <dsp:cNvSpPr/>
      </dsp:nvSpPr>
      <dsp:spPr>
        <a:xfrm>
          <a:off x="6004704" y="1327476"/>
          <a:ext cx="117596" cy="1910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0938"/>
              </a:lnTo>
              <a:lnTo>
                <a:pt x="117596" y="19109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ACA0F2-8EA5-4483-9E0B-3D4883D0386F}">
      <dsp:nvSpPr>
        <dsp:cNvPr id="0" name=""/>
        <dsp:cNvSpPr/>
      </dsp:nvSpPr>
      <dsp:spPr>
        <a:xfrm>
          <a:off x="6122300" y="2944423"/>
          <a:ext cx="940769" cy="587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Enhance the </a:t>
          </a:r>
          <a:r>
            <a:rPr lang="en-US" sz="600" kern="1200" dirty="0" err="1" smtClean="0"/>
            <a:t>git</a:t>
          </a:r>
          <a:r>
            <a:rPr lang="en-US" sz="600" kern="1200" dirty="0" smtClean="0"/>
            <a:t> log by </a:t>
          </a:r>
          <a:r>
            <a:rPr lang="en-US" sz="600" b="1" kern="1200" dirty="0" smtClean="0"/>
            <a:t>Rewording</a:t>
          </a:r>
          <a:r>
            <a:rPr lang="en-US" sz="600" kern="1200" dirty="0" smtClean="0"/>
            <a:t> one commit</a:t>
          </a:r>
          <a:endParaRPr lang="en-US" sz="600" kern="1200" dirty="0"/>
        </a:p>
      </dsp:txBody>
      <dsp:txXfrm>
        <a:off x="6139521" y="2961644"/>
        <a:ext cx="906327" cy="553539"/>
      </dsp:txXfrm>
    </dsp:sp>
    <dsp:sp modelId="{635213B7-46BC-4818-99DE-40AC569BCA47}">
      <dsp:nvSpPr>
        <dsp:cNvPr id="0" name=""/>
        <dsp:cNvSpPr/>
      </dsp:nvSpPr>
      <dsp:spPr>
        <a:xfrm>
          <a:off x="7357061" y="739494"/>
          <a:ext cx="1175962" cy="587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800" kern="1200" dirty="0" smtClean="0"/>
            <a:t>Pull Request</a:t>
          </a:r>
          <a:endParaRPr lang="en-US" sz="1800" kern="1200" dirty="0"/>
        </a:p>
      </dsp:txBody>
      <dsp:txXfrm>
        <a:off x="7374282" y="756715"/>
        <a:ext cx="1141520" cy="553539"/>
      </dsp:txXfrm>
    </dsp:sp>
    <dsp:sp modelId="{ED996044-358A-4B9A-AF92-2D49ECFC4D19}">
      <dsp:nvSpPr>
        <dsp:cNvPr id="0" name=""/>
        <dsp:cNvSpPr/>
      </dsp:nvSpPr>
      <dsp:spPr>
        <a:xfrm>
          <a:off x="7474657" y="1327476"/>
          <a:ext cx="117596" cy="440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985"/>
              </a:lnTo>
              <a:lnTo>
                <a:pt x="117596" y="4409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936E6-4791-4292-8BF8-7167D207DD1B}">
      <dsp:nvSpPr>
        <dsp:cNvPr id="0" name=""/>
        <dsp:cNvSpPr/>
      </dsp:nvSpPr>
      <dsp:spPr>
        <a:xfrm>
          <a:off x="7592253" y="1474471"/>
          <a:ext cx="940769" cy="587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600" kern="1200" dirty="0" smtClean="0"/>
            <a:t>Create personal feature branch, dev branch and Pull Request</a:t>
          </a:r>
          <a:endParaRPr lang="en-US" sz="600" kern="1200" dirty="0"/>
        </a:p>
      </dsp:txBody>
      <dsp:txXfrm>
        <a:off x="7609474" y="1491692"/>
        <a:ext cx="906327" cy="5535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E1E69-A1E0-45C9-8759-43F03C233966}">
      <dsp:nvSpPr>
        <dsp:cNvPr id="0" name=""/>
        <dsp:cNvSpPr/>
      </dsp:nvSpPr>
      <dsp:spPr>
        <a:xfrm>
          <a:off x="0" y="0"/>
          <a:ext cx="2031325" cy="203132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B5C19-AFDF-4DBC-B4F4-EC9AFFCD5646}">
      <dsp:nvSpPr>
        <dsp:cNvPr id="0" name=""/>
        <dsp:cNvSpPr/>
      </dsp:nvSpPr>
      <dsp:spPr>
        <a:xfrm>
          <a:off x="1015662" y="0"/>
          <a:ext cx="6310635" cy="2031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hlinkClick xmlns:r="http://schemas.openxmlformats.org/officeDocument/2006/relationships" r:id="rId1"/>
            </a:rPr>
            <a:t>https://confluence.avensia.se/display/DEV/Git</a:t>
          </a:r>
          <a:r>
            <a:rPr lang="en-US" sz="1800" kern="1200" dirty="0" smtClean="0"/>
            <a:t> </a:t>
          </a:r>
          <a:endParaRPr lang="en-US" sz="1800" kern="1200" dirty="0"/>
        </a:p>
      </dsp:txBody>
      <dsp:txXfrm>
        <a:off x="1015662" y="0"/>
        <a:ext cx="6310635" cy="431656"/>
      </dsp:txXfrm>
    </dsp:sp>
    <dsp:sp modelId="{F0A6CC88-09FF-474E-9E6F-D286CF95A246}">
      <dsp:nvSpPr>
        <dsp:cNvPr id="0" name=""/>
        <dsp:cNvSpPr/>
      </dsp:nvSpPr>
      <dsp:spPr>
        <a:xfrm>
          <a:off x="266611" y="431656"/>
          <a:ext cx="1498102" cy="149810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CC7A5-F1FB-4DEE-BC98-2C80F18A3BF5}">
      <dsp:nvSpPr>
        <dsp:cNvPr id="0" name=""/>
        <dsp:cNvSpPr/>
      </dsp:nvSpPr>
      <dsp:spPr>
        <a:xfrm>
          <a:off x="1015662" y="431656"/>
          <a:ext cx="6310635" cy="14981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hlinkClick xmlns:r="http://schemas.openxmlformats.org/officeDocument/2006/relationships" r:id="rId2"/>
            </a:rPr>
            <a:t>https://sethrobertson.github.io/GitBestPractices/</a:t>
          </a:r>
          <a:r>
            <a:rPr lang="en-US" sz="1800" kern="1200" smtClean="0"/>
            <a:t> </a:t>
          </a:r>
          <a:endParaRPr lang="en-US" sz="1800" kern="1200"/>
        </a:p>
      </dsp:txBody>
      <dsp:txXfrm>
        <a:off x="1015662" y="431656"/>
        <a:ext cx="6310635" cy="431656"/>
      </dsp:txXfrm>
    </dsp:sp>
    <dsp:sp modelId="{01BB0284-3BD4-4743-9084-7FA739ACE626}">
      <dsp:nvSpPr>
        <dsp:cNvPr id="0" name=""/>
        <dsp:cNvSpPr/>
      </dsp:nvSpPr>
      <dsp:spPr>
        <a:xfrm>
          <a:off x="533222" y="863313"/>
          <a:ext cx="964879" cy="96487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B8920-6C6F-4859-BDD1-678FDE656550}">
      <dsp:nvSpPr>
        <dsp:cNvPr id="0" name=""/>
        <dsp:cNvSpPr/>
      </dsp:nvSpPr>
      <dsp:spPr>
        <a:xfrm>
          <a:off x="1015662" y="863313"/>
          <a:ext cx="6310635" cy="9648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hlinkClick xmlns:r="http://schemas.openxmlformats.org/officeDocument/2006/relationships" r:id="rId3"/>
            </a:rPr>
            <a:t>http://nvie.com/posts/a-successful-git-branching-model/</a:t>
          </a:r>
          <a:r>
            <a:rPr lang="en-US" sz="1800" kern="1200" dirty="0" smtClean="0"/>
            <a:t> </a:t>
          </a:r>
          <a:endParaRPr lang="en-US" sz="1800" kern="1200" dirty="0"/>
        </a:p>
      </dsp:txBody>
      <dsp:txXfrm>
        <a:off x="1015662" y="863313"/>
        <a:ext cx="6310635" cy="431656"/>
      </dsp:txXfrm>
    </dsp:sp>
    <dsp:sp modelId="{D5D30A13-0E69-4DB5-A3B3-AD352E2D0A56}">
      <dsp:nvSpPr>
        <dsp:cNvPr id="0" name=""/>
        <dsp:cNvSpPr/>
      </dsp:nvSpPr>
      <dsp:spPr>
        <a:xfrm>
          <a:off x="799834" y="1294969"/>
          <a:ext cx="431656" cy="4316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3A6EC-2001-4070-A576-A0BEFE4C5941}">
      <dsp:nvSpPr>
        <dsp:cNvPr id="0" name=""/>
        <dsp:cNvSpPr/>
      </dsp:nvSpPr>
      <dsp:spPr>
        <a:xfrm>
          <a:off x="1015662" y="1294969"/>
          <a:ext cx="6310635" cy="4316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800" kern="1200" dirty="0" smtClean="0">
              <a:hlinkClick xmlns:r="http://schemas.openxmlformats.org/officeDocument/2006/relationships" r:id="rId4"/>
            </a:rPr>
            <a:t>https://git-scm.com/book/en/v2/Git-Tools-Rewriting-History</a:t>
          </a:r>
          <a:r>
            <a:rPr lang="sv-SE" sz="1800" kern="1200" dirty="0" smtClean="0"/>
            <a:t> </a:t>
          </a:r>
          <a:endParaRPr lang="en-US" sz="1800" kern="1200" dirty="0"/>
        </a:p>
      </dsp:txBody>
      <dsp:txXfrm>
        <a:off x="1015662" y="1294969"/>
        <a:ext cx="6310635" cy="431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FCE51-E82E-40C5-9DE9-0955AC938A7D}" type="datetimeFigureOut">
              <a:rPr lang="sv-SE" smtClean="0"/>
              <a:t>2016-06-03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ED88D-B44A-44B8-B7E2-EFCEA972AA2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8576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”The </a:t>
            </a:r>
            <a:r>
              <a:rPr lang="sv-SE" dirty="0" err="1" smtClean="0"/>
              <a:t>Avensia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way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working</a:t>
            </a:r>
            <a:r>
              <a:rPr lang="sv-SE" baseline="0" dirty="0" smtClean="0"/>
              <a:t>”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ED88D-B44A-44B8-B7E2-EFCEA972AA2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8975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”The </a:t>
            </a:r>
            <a:r>
              <a:rPr lang="sv-SE" dirty="0" err="1" smtClean="0"/>
              <a:t>Avensia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way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working</a:t>
            </a:r>
            <a:r>
              <a:rPr lang="sv-SE" baseline="0" dirty="0" smtClean="0"/>
              <a:t>”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ED88D-B44A-44B8-B7E2-EFCEA972AA21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391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”The </a:t>
            </a:r>
            <a:r>
              <a:rPr lang="sv-SE" dirty="0" err="1" smtClean="0"/>
              <a:t>Avensia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way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working</a:t>
            </a:r>
            <a:r>
              <a:rPr lang="sv-SE" baseline="0" dirty="0" smtClean="0"/>
              <a:t>”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ED88D-B44A-44B8-B7E2-EFCEA972AA2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3911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”The </a:t>
            </a:r>
            <a:r>
              <a:rPr lang="sv-SE" dirty="0" err="1" smtClean="0"/>
              <a:t>Avensia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way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working</a:t>
            </a:r>
            <a:r>
              <a:rPr lang="sv-SE" baseline="0" dirty="0" smtClean="0"/>
              <a:t>”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ED88D-B44A-44B8-B7E2-EFCEA972AA2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107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”The </a:t>
            </a:r>
            <a:r>
              <a:rPr lang="sv-SE" dirty="0" err="1" smtClean="0"/>
              <a:t>Avensia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way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working</a:t>
            </a:r>
            <a:r>
              <a:rPr lang="sv-SE" baseline="0" dirty="0" smtClean="0"/>
              <a:t>”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ED88D-B44A-44B8-B7E2-EFCEA972AA2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947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”The </a:t>
            </a:r>
            <a:r>
              <a:rPr lang="sv-SE" dirty="0" err="1" smtClean="0"/>
              <a:t>Avensia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way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working</a:t>
            </a:r>
            <a:r>
              <a:rPr lang="sv-SE" baseline="0" dirty="0" smtClean="0"/>
              <a:t>”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ED88D-B44A-44B8-B7E2-EFCEA972AA2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1799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”The </a:t>
            </a:r>
            <a:r>
              <a:rPr lang="sv-SE" dirty="0" err="1" smtClean="0"/>
              <a:t>Avensia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way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working</a:t>
            </a:r>
            <a:r>
              <a:rPr lang="sv-SE" baseline="0" dirty="0" smtClean="0"/>
              <a:t>”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ED88D-B44A-44B8-B7E2-EFCEA972AA21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179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”The </a:t>
            </a:r>
            <a:r>
              <a:rPr lang="sv-SE" dirty="0" err="1" smtClean="0"/>
              <a:t>Avensia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way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working</a:t>
            </a:r>
            <a:r>
              <a:rPr lang="sv-SE" baseline="0" dirty="0" smtClean="0"/>
              <a:t>”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ED88D-B44A-44B8-B7E2-EFCEA972AA21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1799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”The </a:t>
            </a:r>
            <a:r>
              <a:rPr lang="sv-SE" dirty="0" err="1" smtClean="0"/>
              <a:t>Avensia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way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working</a:t>
            </a:r>
            <a:r>
              <a:rPr lang="sv-SE" baseline="0" dirty="0" smtClean="0"/>
              <a:t>”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ED88D-B44A-44B8-B7E2-EFCEA972AA2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781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msida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>
          <a:xfrm>
            <a:off x="0" y="0"/>
            <a:ext cx="9233243" cy="6858000"/>
          </a:xfrm>
          <a:prstGeom prst="rect">
            <a:avLst/>
          </a:prstGeom>
          <a:solidFill>
            <a:srgbClr val="009A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25212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pic>
        <p:nvPicPr>
          <p:cNvPr id="11" name="Bildobjekt 10" descr="logo_inline_tagline_inv_vektor_n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39" y="6046438"/>
            <a:ext cx="1944306" cy="5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vå 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2"/>
          <a:srcRect l="10457" t="11603" b="26502"/>
          <a:stretch/>
        </p:blipFill>
        <p:spPr>
          <a:xfrm>
            <a:off x="-25400" y="-25401"/>
            <a:ext cx="7655273" cy="6883401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6" name="Bildobjekt 5" descr="logo_kub_vekt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4" y="5980166"/>
            <a:ext cx="1006278" cy="6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6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269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mönster_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t="44908"/>
          <a:stretch/>
        </p:blipFill>
        <p:spPr>
          <a:xfrm>
            <a:off x="-16934" y="-16933"/>
            <a:ext cx="2177941" cy="1984653"/>
          </a:xfrm>
          <a:prstGeom prst="rect">
            <a:avLst/>
          </a:prstGeom>
        </p:spPr>
      </p:pic>
      <p:pic>
        <p:nvPicPr>
          <p:cNvPr id="2" name="Bildobjekt 1" descr="logo_kub_vekt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4" y="5980166"/>
            <a:ext cx="1006278" cy="6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96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9233243" cy="6858000"/>
          </a:xfrm>
          <a:prstGeom prst="rect">
            <a:avLst/>
          </a:prstGeom>
          <a:solidFill>
            <a:srgbClr val="5118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4" y="5980166"/>
            <a:ext cx="1006278" cy="652477"/>
          </a:xfrm>
          <a:prstGeom prst="rect">
            <a:avLst/>
          </a:prstGeom>
        </p:spPr>
      </p:pic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685800" y="2252120"/>
            <a:ext cx="7772400" cy="1470025"/>
          </a:xfrm>
        </p:spPr>
        <p:txBody>
          <a:bodyPr/>
          <a:lstStyle>
            <a:lvl1pPr>
              <a:defRPr b="0" i="0" cap="none">
                <a:solidFill>
                  <a:schemeClr val="bg1"/>
                </a:solidFill>
                <a:latin typeface="ITC Franklin Gothic Std Med"/>
                <a:cs typeface="ITC Franklin Gothic Std Med"/>
              </a:defRPr>
            </a:lvl1pPr>
          </a:lstStyle>
          <a:p>
            <a:r>
              <a:rPr lang="sv-SE" dirty="0" smtClean="0"/>
              <a:t>”Klicka här för att ändra format”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00209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l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>
          <a:xfrm>
            <a:off x="0" y="0"/>
            <a:ext cx="9233243" cy="6858000"/>
          </a:xfrm>
          <a:prstGeom prst="rect">
            <a:avLst/>
          </a:prstGeom>
          <a:solidFill>
            <a:srgbClr val="009A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0" descr="logo_inline_tagline_inv_vektor_n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13" y="2871617"/>
            <a:ext cx="3872494" cy="10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26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lut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9233243" cy="6858000"/>
          </a:xfrm>
          <a:prstGeom prst="rect">
            <a:avLst/>
          </a:prstGeom>
          <a:solidFill>
            <a:srgbClr val="0C377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 descr="logo_inline_tagline_inv_vektor_n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13" y="2871617"/>
            <a:ext cx="3872494" cy="10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4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lut turk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9233243" cy="6858000"/>
          </a:xfrm>
          <a:prstGeom prst="rect">
            <a:avLst/>
          </a:prstGeom>
          <a:solidFill>
            <a:srgbClr val="00929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" name="Bildobjekt 4" descr="logo_inline_tagline_inv_vektor_n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13" y="2871617"/>
            <a:ext cx="3872494" cy="10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89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lu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9233243" cy="6858000"/>
          </a:xfrm>
          <a:prstGeom prst="rect">
            <a:avLst/>
          </a:prstGeom>
          <a:solidFill>
            <a:srgbClr val="D94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 descr="logo_inline_tagline_inv_vektor_n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13" y="2871617"/>
            <a:ext cx="3872494" cy="10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2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lut 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9233243" cy="6858000"/>
          </a:xfrm>
          <a:prstGeom prst="rect">
            <a:avLst/>
          </a:prstGeom>
          <a:solidFill>
            <a:srgbClr val="5118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 descr="logo_inline_tagline_inv_vektor_n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13" y="2871617"/>
            <a:ext cx="3872494" cy="10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08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msida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9233243" cy="6858000"/>
          </a:xfrm>
          <a:prstGeom prst="rect">
            <a:avLst/>
          </a:prstGeom>
          <a:solidFill>
            <a:srgbClr val="0C377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25212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pic>
        <p:nvPicPr>
          <p:cNvPr id="5" name="Bildobjekt 4" descr="logo_inline_tagline_inv_vektor_n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39" y="6046438"/>
            <a:ext cx="1944306" cy="5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3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msida turk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9233243" cy="6858000"/>
          </a:xfrm>
          <a:prstGeom prst="rect">
            <a:avLst/>
          </a:prstGeom>
          <a:solidFill>
            <a:srgbClr val="00929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25212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pic>
        <p:nvPicPr>
          <p:cNvPr id="6" name="Bildobjekt 5" descr="logo_inline_tagline_inv_vektor_n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39" y="6046438"/>
            <a:ext cx="1944306" cy="5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1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msida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9233243" cy="6858000"/>
          </a:xfrm>
          <a:prstGeom prst="rect">
            <a:avLst/>
          </a:prstGeom>
          <a:solidFill>
            <a:srgbClr val="D94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25212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pic>
        <p:nvPicPr>
          <p:cNvPr id="5" name="Bildobjekt 4" descr="logo_inline_tagline_inv_vektor_n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39" y="6046438"/>
            <a:ext cx="1944306" cy="5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52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msida 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0"/>
            <a:ext cx="9233243" cy="6858000"/>
          </a:xfrm>
          <a:prstGeom prst="rect">
            <a:avLst/>
          </a:prstGeom>
          <a:solidFill>
            <a:srgbClr val="5118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25212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pic>
        <p:nvPicPr>
          <p:cNvPr id="5" name="Bildobjekt 4" descr="logo_inline_tagline_inv_vektor_n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39" y="6046438"/>
            <a:ext cx="1944306" cy="5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6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ehållsförteck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title"/>
          </p:nvPr>
        </p:nvSpPr>
        <p:spPr>
          <a:xfrm>
            <a:off x="1765178" y="1062285"/>
            <a:ext cx="697363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6" name="Platshållare för innehåll 2"/>
          <p:cNvSpPr>
            <a:spLocks noGrp="1"/>
          </p:cNvSpPr>
          <p:nvPr>
            <p:ph idx="1"/>
          </p:nvPr>
        </p:nvSpPr>
        <p:spPr>
          <a:xfrm>
            <a:off x="1765178" y="2387847"/>
            <a:ext cx="6973633" cy="41040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pic>
        <p:nvPicPr>
          <p:cNvPr id="7" name="Bildobjekt 6" descr="logo_kub_vekt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4" y="5980166"/>
            <a:ext cx="1006278" cy="652478"/>
          </a:xfrm>
          <a:prstGeom prst="rect">
            <a:avLst/>
          </a:prstGeom>
        </p:spPr>
      </p:pic>
      <p:pic>
        <p:nvPicPr>
          <p:cNvPr id="8" name="Bildobjekt 2" descr="mönster_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08"/>
          <a:stretch/>
        </p:blipFill>
        <p:spPr>
          <a:xfrm rot="16200000">
            <a:off x="-616787" y="932917"/>
            <a:ext cx="2719940" cy="15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3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Kapiteldel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>
            <a:spLocks noGrp="1"/>
          </p:cNvSpPr>
          <p:nvPr>
            <p:ph type="ctrTitle" hasCustomPrompt="1"/>
          </p:nvPr>
        </p:nvSpPr>
        <p:spPr>
          <a:xfrm>
            <a:off x="4477035" y="3990567"/>
            <a:ext cx="4148033" cy="1470025"/>
          </a:xfrm>
          <a:noFill/>
          <a:ln>
            <a:noFill/>
          </a:ln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sv-SE" dirty="0" smtClean="0"/>
              <a:t>avsnitt</a:t>
            </a:r>
            <a:endParaRPr lang="sv-SE" dirty="0"/>
          </a:p>
        </p:txBody>
      </p:sp>
      <p:pic>
        <p:nvPicPr>
          <p:cNvPr id="4" name="Bildobjekt 3" descr="logo_kub_vekt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4" y="5980166"/>
            <a:ext cx="1006278" cy="652478"/>
          </a:xfrm>
          <a:prstGeom prst="rect">
            <a:avLst/>
          </a:prstGeom>
        </p:spPr>
      </p:pic>
      <p:pic>
        <p:nvPicPr>
          <p:cNvPr id="5" name="Bildobjekt 2" descr="mönster_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96"/>
          <a:stretch/>
        </p:blipFill>
        <p:spPr>
          <a:xfrm rot="10800000">
            <a:off x="-8390" y="191953"/>
            <a:ext cx="4168603" cy="642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ext och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2"/>
          <a:srcRect l="10457" t="11603" b="26502"/>
          <a:stretch/>
        </p:blipFill>
        <p:spPr>
          <a:xfrm>
            <a:off x="-25400" y="-25401"/>
            <a:ext cx="7655273" cy="6883401"/>
          </a:xfrm>
          <a:prstGeom prst="rect">
            <a:avLst/>
          </a:prstGeom>
        </p:spPr>
      </p:pic>
      <p:pic>
        <p:nvPicPr>
          <p:cNvPr id="5" name="Bildobjekt 4" descr="logo_kub_vekt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4" y="5980166"/>
            <a:ext cx="1006278" cy="6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53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ext och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2"/>
          <a:srcRect l="8500" t="22908" r="11745" b="16148"/>
          <a:stretch/>
        </p:blipFill>
        <p:spPr>
          <a:xfrm>
            <a:off x="-8468" y="-16933"/>
            <a:ext cx="9169401" cy="6900333"/>
          </a:xfrm>
          <a:prstGeom prst="rect">
            <a:avLst/>
          </a:prstGeom>
        </p:spPr>
      </p:pic>
      <p:pic>
        <p:nvPicPr>
          <p:cNvPr id="5" name="Bildobjekt 4" descr="logo_kub_vekt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04" y="5980166"/>
            <a:ext cx="1006278" cy="6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3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0274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78" r:id="rId6"/>
    <p:sldLayoutId id="2147483672" r:id="rId7"/>
    <p:sldLayoutId id="2147483673" r:id="rId8"/>
    <p:sldLayoutId id="2147483674" r:id="rId9"/>
    <p:sldLayoutId id="2147483671" r:id="rId10"/>
    <p:sldLayoutId id="2147483654" r:id="rId11"/>
    <p:sldLayoutId id="2147483670" r:id="rId12"/>
    <p:sldLayoutId id="2147483675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 cap="all">
          <a:solidFill>
            <a:schemeClr val="tx1"/>
          </a:solidFill>
          <a:latin typeface="Franklin Gothic Medium" panose="020B0603020102020204" pitchFamily="34" charset="0"/>
          <a:ea typeface="+mj-ea"/>
          <a:cs typeface="Franklin Gothic Medium" panose="020B06030201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Franklin Gothic Medium" panose="020B0603020102020204" pitchFamily="34" charset="0"/>
          <a:ea typeface="+mn-ea"/>
          <a:cs typeface="Franklin Gothic Medium" panose="020B06030201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Franklin Gothic Medium" panose="020B0603020102020204" pitchFamily="34" charset="0"/>
          <a:ea typeface="+mn-ea"/>
          <a:cs typeface="Franklin Gothic Medium" panose="020B06030201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Franklin Gothic Medium" panose="020B0603020102020204" pitchFamily="34" charset="0"/>
          <a:ea typeface="+mn-ea"/>
          <a:cs typeface="Franklin Gothic Medium" panose="020B06030201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Franklin Gothic Medium" panose="020B0603020102020204" pitchFamily="34" charset="0"/>
          <a:ea typeface="+mn-ea"/>
          <a:cs typeface="Franklin Gothic Medium" panose="020B06030201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Franklin Gothic Medium" panose="020B0603020102020204" pitchFamily="34" charset="0"/>
          <a:ea typeface="+mn-ea"/>
          <a:cs typeface="Franklin Gothic Medium" panose="020B06030201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25093"/>
            <a:ext cx="7772400" cy="1336386"/>
          </a:xfrm>
        </p:spPr>
        <p:txBody>
          <a:bodyPr/>
          <a:lstStyle/>
          <a:p>
            <a:r>
              <a:rPr lang="sv-SE" dirty="0" smtClean="0"/>
              <a:t>Git workshop</a:t>
            </a:r>
            <a:br>
              <a:rPr lang="sv-SE" dirty="0" smtClean="0"/>
            </a:br>
            <a:r>
              <a:rPr lang="sv-SE" sz="2000" dirty="0" smtClean="0">
                <a:latin typeface="Franklin Gothic Book" panose="020B0503020102020204" pitchFamily="34" charset="0"/>
              </a:rPr>
              <a:t>Peter Rothman</a:t>
            </a:r>
            <a:br>
              <a:rPr lang="sv-SE" sz="2000" dirty="0" smtClean="0">
                <a:latin typeface="Franklin Gothic Book" panose="020B0503020102020204" pitchFamily="34" charset="0"/>
              </a:rPr>
            </a:br>
            <a:r>
              <a:rPr lang="sv-SE" sz="2000" dirty="0" smtClean="0">
                <a:latin typeface="Franklin Gothic Book" panose="020B0503020102020204" pitchFamily="34" charset="0"/>
              </a:rPr>
              <a:t>2016-05-20</a:t>
            </a:r>
            <a:endParaRPr lang="sv-SE" sz="3200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http://i.imgur.com/Qy7OXYR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73" y="665824"/>
            <a:ext cx="3679007" cy="51635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nvie.com/img/git-model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43" y="371357"/>
            <a:ext cx="4385873" cy="61714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68421" y="257453"/>
            <a:ext cx="3142696" cy="1189608"/>
          </a:xfrm>
        </p:spPr>
        <p:txBody>
          <a:bodyPr/>
          <a:lstStyle/>
          <a:p>
            <a:r>
              <a:rPr lang="sv-SE" dirty="0" smtClean="0"/>
              <a:t>GIT flow</a:t>
            </a:r>
            <a:r>
              <a:rPr lang="sv-SE" sz="1800" dirty="0" smtClean="0"/>
              <a:t>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1800" dirty="0" smtClean="0"/>
              <a:t>A SUCCESSFUL branching</a:t>
            </a:r>
            <a:br>
              <a:rPr lang="sv-SE" sz="1800" dirty="0" smtClean="0"/>
            </a:br>
            <a:r>
              <a:rPr lang="sv-SE" sz="1800" dirty="0" smtClean="0"/>
              <a:t>strategy</a:t>
            </a:r>
            <a:endParaRPr lang="sv-SE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77551" y="2592278"/>
            <a:ext cx="39484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Checkout master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Pull latest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Create hotfix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Implement hotfix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Publish hotfix branch to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Perform acceptance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Publish hotfix branch to 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Merge hotfix branch to 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Merge hotfix branch to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Create tag on master branch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4083" y="1686208"/>
            <a:ext cx="352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Suggested workflow for hotfixes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3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age.slidesharecdn.com/git-merge-vs-rebase-130402154412-phpapp01/95/git-merge-vs-rebase-miksturait-4-3-638.jpg?cb=13649176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9" y="524552"/>
            <a:ext cx="7623993" cy="58673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6755" y="301841"/>
            <a:ext cx="2226076" cy="781235"/>
          </a:xfrm>
        </p:spPr>
        <p:txBody>
          <a:bodyPr/>
          <a:lstStyle/>
          <a:p>
            <a:r>
              <a:rPr lang="sv-SE" dirty="0" smtClean="0"/>
              <a:t>ExerCISE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8373" y="1331650"/>
            <a:ext cx="506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>
                    <a:lumMod val="95000"/>
                  </a:schemeClr>
                </a:solidFill>
              </a:rPr>
              <a:t>git clone </a:t>
            </a:r>
            <a:r>
              <a:rPr lang="sv-SE" dirty="0" smtClean="0">
                <a:solidFill>
                  <a:schemeClr val="bg1">
                    <a:lumMod val="95000"/>
                  </a:schemeClr>
                </a:solidFill>
              </a:rPr>
              <a:t>git@github.com:avensia/gitworkshop.git</a:t>
            </a:r>
            <a:r>
              <a:rPr lang="sv-SE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sv-SE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84531585"/>
              </p:ext>
            </p:extLst>
          </p:nvPr>
        </p:nvGraphicFramePr>
        <p:xfrm>
          <a:off x="346227" y="1898081"/>
          <a:ext cx="8540321" cy="42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820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7565" y="301841"/>
            <a:ext cx="8388626" cy="781235"/>
          </a:xfrm>
        </p:spPr>
        <p:txBody>
          <a:bodyPr/>
          <a:lstStyle/>
          <a:p>
            <a:pPr algn="ctr"/>
            <a:r>
              <a:rPr lang="sv-SE" dirty="0" err="1" smtClean="0"/>
              <a:t>ExerCISE</a:t>
            </a:r>
            <a:r>
              <a:rPr lang="sv-SE" dirty="0" smtClean="0"/>
              <a:t> – </a:t>
            </a:r>
            <a:r>
              <a:rPr lang="sv-SE" dirty="0" err="1" smtClean="0"/>
              <a:t>amend</a:t>
            </a:r>
            <a:r>
              <a:rPr lang="sv-SE" dirty="0" smtClean="0"/>
              <a:t> </a:t>
            </a:r>
            <a:r>
              <a:rPr lang="sv-SE" dirty="0" err="1" smtClean="0"/>
              <a:t>commit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6" y="1722116"/>
            <a:ext cx="5869746" cy="7898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838" y="1349312"/>
            <a:ext cx="2880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</a:t>
            </a:r>
            <a:r>
              <a:rPr lang="en-US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heckout feature/</a:t>
            </a:r>
            <a:r>
              <a:rPr lang="en-US" sz="1200" i="1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amend_commit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206" y="2676977"/>
            <a:ext cx="1858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Fix erroneous code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6" y="2967577"/>
            <a:ext cx="3292379" cy="1047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206" y="4372400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en-US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en-US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commit --amend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77" y="4649399"/>
            <a:ext cx="3001386" cy="4323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6519" y="2878265"/>
            <a:ext cx="306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Edit commit message, save, exit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259" y="3282377"/>
            <a:ext cx="3001386" cy="9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091" y="301841"/>
            <a:ext cx="8648752" cy="781235"/>
          </a:xfrm>
        </p:spPr>
        <p:txBody>
          <a:bodyPr/>
          <a:lstStyle/>
          <a:p>
            <a:pPr algn="ctr"/>
            <a:r>
              <a:rPr lang="sv-SE" dirty="0" err="1" smtClean="0"/>
              <a:t>ExerCISE</a:t>
            </a:r>
            <a:r>
              <a:rPr lang="sv-SE" dirty="0" smtClean="0"/>
              <a:t> – </a:t>
            </a:r>
            <a:r>
              <a:rPr lang="sv-SE" dirty="0" err="1" smtClean="0"/>
              <a:t>rebase</a:t>
            </a:r>
            <a:r>
              <a:rPr lang="sv-SE" dirty="0" smtClean="0"/>
              <a:t> on </a:t>
            </a:r>
            <a:r>
              <a:rPr lang="sv-SE" dirty="0" err="1" smtClean="0"/>
              <a:t>dev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1" y="1609598"/>
            <a:ext cx="6152425" cy="7233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804" y="1207837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Checkout feature/</a:t>
            </a:r>
            <a:r>
              <a:rPr lang="en-US" sz="1200" i="1" dirty="0" err="1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rebase_on_dev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42" y="3837399"/>
            <a:ext cx="3899307" cy="839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206" y="3454315"/>
            <a:ext cx="1672253" cy="335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en-US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en-US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rebase dev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1841"/>
            <a:ext cx="8607287" cy="781235"/>
          </a:xfrm>
        </p:spPr>
        <p:txBody>
          <a:bodyPr/>
          <a:lstStyle/>
          <a:p>
            <a:pPr algn="ctr"/>
            <a:r>
              <a:rPr lang="sv-SE" dirty="0" err="1" smtClean="0"/>
              <a:t>ExerCISE</a:t>
            </a:r>
            <a:r>
              <a:rPr lang="sv-SE" dirty="0" smtClean="0"/>
              <a:t> – </a:t>
            </a:r>
            <a:r>
              <a:rPr lang="sv-SE" dirty="0" err="1" smtClean="0"/>
              <a:t>rebase</a:t>
            </a:r>
            <a:r>
              <a:rPr lang="sv-SE" dirty="0" smtClean="0"/>
              <a:t>, </a:t>
            </a:r>
            <a:r>
              <a:rPr lang="sv-SE" dirty="0" err="1" smtClean="0"/>
              <a:t>eliminate</a:t>
            </a:r>
            <a:r>
              <a:rPr lang="sv-SE" dirty="0" smtClean="0"/>
              <a:t> </a:t>
            </a:r>
            <a:r>
              <a:rPr lang="sv-SE" dirty="0" err="1" smtClean="0"/>
              <a:t>merges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39" y="1689528"/>
            <a:ext cx="4554452" cy="1564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838" y="1349312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Checkout feature/</a:t>
            </a:r>
            <a:r>
              <a:rPr lang="en-US" sz="1200" i="1" dirty="0" err="1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rebase_eliminate_merge_commits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38" y="4001666"/>
            <a:ext cx="5321016" cy="1571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206" y="3708315"/>
            <a:ext cx="1672253" cy="335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en-US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en-US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rebase dev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930" y="301841"/>
            <a:ext cx="8680174" cy="781235"/>
          </a:xfrm>
        </p:spPr>
        <p:txBody>
          <a:bodyPr/>
          <a:lstStyle/>
          <a:p>
            <a:pPr algn="ctr"/>
            <a:r>
              <a:rPr lang="sv-SE" sz="2800" dirty="0" err="1" smtClean="0"/>
              <a:t>ExerCISE</a:t>
            </a:r>
            <a:r>
              <a:rPr lang="sv-SE" sz="2800" dirty="0" smtClean="0"/>
              <a:t> – </a:t>
            </a:r>
            <a:r>
              <a:rPr lang="sv-SE" sz="2800" dirty="0" err="1" smtClean="0"/>
              <a:t>solve</a:t>
            </a:r>
            <a:r>
              <a:rPr lang="sv-SE" sz="2800" dirty="0" smtClean="0"/>
              <a:t> </a:t>
            </a:r>
            <a:r>
              <a:rPr lang="sv-SE" sz="2800" dirty="0" err="1" smtClean="0"/>
              <a:t>merge</a:t>
            </a:r>
            <a:r>
              <a:rPr lang="sv-SE" sz="2800" dirty="0" smtClean="0"/>
              <a:t> </a:t>
            </a:r>
            <a:r>
              <a:rPr lang="sv-SE" sz="2800" dirty="0" err="1" smtClean="0"/>
              <a:t>conflicts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38838" y="968312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Checkout feature/</a:t>
            </a:r>
            <a:r>
              <a:rPr lang="en-US" sz="1200" i="1" dirty="0" err="1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rebase_on_dev_solve_conflicts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64" y="1296322"/>
            <a:ext cx="3933547" cy="21935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206" y="3581315"/>
            <a:ext cx="1672253" cy="335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en-US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en-US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rebase dev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79" y="3916484"/>
            <a:ext cx="2691547" cy="16270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47279" y="1025694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Solve merge conflict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290" y="1406903"/>
            <a:ext cx="3784150" cy="14952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0695" y="3728393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sv-SE" sz="1200" dirty="0" err="1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rebase</a:t>
            </a:r>
            <a:r>
              <a:rPr lang="sv-SE" sz="1200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--</a:t>
            </a:r>
            <a:r>
              <a:rPr lang="sv-SE" sz="1200" dirty="0" err="1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continue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0695" y="3442815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add</a:t>
            </a:r>
            <a:r>
              <a:rPr lang="sv-SE" sz="1200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.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238" y="4260449"/>
            <a:ext cx="3691455" cy="80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7566" y="301841"/>
            <a:ext cx="8306388" cy="781235"/>
          </a:xfrm>
        </p:spPr>
        <p:txBody>
          <a:bodyPr/>
          <a:lstStyle/>
          <a:p>
            <a:pPr algn="ctr"/>
            <a:r>
              <a:rPr lang="sv-SE" dirty="0" err="1" smtClean="0"/>
              <a:t>ExerCISE</a:t>
            </a:r>
            <a:r>
              <a:rPr lang="sv-SE" dirty="0" smtClean="0"/>
              <a:t> – Test </a:t>
            </a:r>
            <a:r>
              <a:rPr lang="sv-SE" dirty="0" err="1" smtClean="0"/>
              <a:t>Pull</a:t>
            </a:r>
            <a:r>
              <a:rPr lang="sv-SE" dirty="0" smtClean="0"/>
              <a:t> --</a:t>
            </a:r>
            <a:r>
              <a:rPr lang="sv-SE" dirty="0" err="1" smtClean="0"/>
              <a:t>rebase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58" y="1656112"/>
            <a:ext cx="2685450" cy="1255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455" y="1620593"/>
            <a:ext cx="4248499" cy="1496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08" y="3914097"/>
            <a:ext cx="4240185" cy="1945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671" y="4252293"/>
            <a:ext cx="4007390" cy="16046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0104" y="1276258"/>
            <a:ext cx="2509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bash</a:t>
            </a:r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prepare_branch.cmd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812" y="1305866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</a:t>
            </a:r>
            <a:r>
              <a:rPr lang="en-US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heckout feature/</a:t>
            </a:r>
            <a:r>
              <a:rPr lang="en-US" sz="1200" i="1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pull_rebase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8273" y="348274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pull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94671" y="3959263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pull</a:t>
            </a:r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--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rebase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4671" y="3428264"/>
            <a:ext cx="3717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reset</a:t>
            </a:r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origin</a:t>
            </a:r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/feature/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pull_rebase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3008" y="3700743"/>
            <a:ext cx="2509020" cy="25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sv-SE" sz="1200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bash</a:t>
            </a:r>
            <a:r>
              <a:rPr lang="sv-SE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prepare_branch.cmd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838" y="301841"/>
            <a:ext cx="8473249" cy="781235"/>
          </a:xfrm>
        </p:spPr>
        <p:txBody>
          <a:bodyPr/>
          <a:lstStyle/>
          <a:p>
            <a:pPr algn="ctr"/>
            <a:r>
              <a:rPr lang="sv-SE" sz="3200" dirty="0" err="1" smtClean="0"/>
              <a:t>ExerCISE</a:t>
            </a:r>
            <a:r>
              <a:rPr lang="sv-SE" sz="3200" dirty="0" smtClean="0"/>
              <a:t> – </a:t>
            </a:r>
            <a:r>
              <a:rPr lang="sv-SE" sz="3200" dirty="0" err="1" smtClean="0"/>
              <a:t>interactive</a:t>
            </a:r>
            <a:r>
              <a:rPr lang="sv-SE" sz="3200" dirty="0" smtClean="0"/>
              <a:t> </a:t>
            </a:r>
            <a:r>
              <a:rPr lang="sv-SE" sz="3200" dirty="0" err="1" smtClean="0"/>
              <a:t>rebase</a:t>
            </a:r>
            <a:r>
              <a:rPr lang="sv-SE" sz="3200" dirty="0"/>
              <a:t> </a:t>
            </a:r>
            <a:r>
              <a:rPr lang="sv-SE" sz="3200" dirty="0" smtClean="0"/>
              <a:t>/ </a:t>
            </a:r>
            <a:r>
              <a:rPr lang="sv-SE" sz="3200" dirty="0" err="1" smtClean="0"/>
              <a:t>reword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9" y="1510358"/>
            <a:ext cx="4048961" cy="1080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838" y="1095312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Checkout feature/reword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838" y="2850886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en-US" sz="1200" dirty="0" err="1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rebase -</a:t>
            </a:r>
            <a:r>
              <a:rPr lang="en-US" sz="1200" dirty="0" err="1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head~2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58" y="3743226"/>
            <a:ext cx="2776905" cy="399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49" y="4902737"/>
            <a:ext cx="2095150" cy="2993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238" y="3279712"/>
            <a:ext cx="6413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Change ”pick” to ”r” or ”</a:t>
            </a:r>
            <a:r>
              <a:rPr lang="sv-SE" sz="1200" i="1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reword</a:t>
            </a:r>
            <a:r>
              <a:rPr lang="sv-SE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” for bad </a:t>
            </a:r>
            <a:r>
              <a:rPr lang="sv-SE" sz="1200" i="1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commit</a:t>
            </a:r>
            <a:r>
              <a:rPr lang="sv-SE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sv-SE" sz="1200" i="1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message</a:t>
            </a:r>
            <a:r>
              <a:rPr lang="sv-SE" sz="1200" i="1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sv-SE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– Save/exit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238" y="4422712"/>
            <a:ext cx="4182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Compose a better commit message – save/exit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228" y="4300974"/>
            <a:ext cx="2593995" cy="97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838" y="301841"/>
            <a:ext cx="8473249" cy="781235"/>
          </a:xfrm>
        </p:spPr>
        <p:txBody>
          <a:bodyPr/>
          <a:lstStyle/>
          <a:p>
            <a:pPr algn="ctr"/>
            <a:r>
              <a:rPr lang="sv-SE" sz="3200" dirty="0" err="1" smtClean="0"/>
              <a:t>ExerCISE</a:t>
            </a:r>
            <a:r>
              <a:rPr lang="sv-SE" sz="3200" dirty="0" smtClean="0"/>
              <a:t> – </a:t>
            </a:r>
            <a:r>
              <a:rPr lang="sv-SE" sz="3200" dirty="0" err="1" smtClean="0"/>
              <a:t>interactive</a:t>
            </a:r>
            <a:r>
              <a:rPr lang="sv-SE" sz="3200" dirty="0" smtClean="0"/>
              <a:t> </a:t>
            </a:r>
            <a:r>
              <a:rPr lang="sv-SE" sz="3200" dirty="0" err="1" smtClean="0"/>
              <a:t>rebase</a:t>
            </a:r>
            <a:r>
              <a:rPr lang="sv-SE" sz="3200" dirty="0"/>
              <a:t> </a:t>
            </a:r>
            <a:r>
              <a:rPr lang="sv-SE" sz="3200" dirty="0" smtClean="0"/>
              <a:t>/ squash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38838" y="1095312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Checkout </a:t>
            </a:r>
            <a:r>
              <a:rPr lang="en-US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feature/squash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838" y="2850886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en-US" sz="1200" dirty="0" err="1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rebase -</a:t>
            </a:r>
            <a:r>
              <a:rPr lang="en-US" sz="1200" dirty="0" err="1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head~3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238" y="3279712"/>
            <a:ext cx="613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Change ”pick” to ”s” or ”squash” for </a:t>
            </a:r>
            <a:r>
              <a:rPr lang="sv-SE" sz="1200" i="1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desired</a:t>
            </a:r>
            <a:r>
              <a:rPr lang="sv-SE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sv-SE" sz="1200" i="1" dirty="0" err="1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commits</a:t>
            </a:r>
            <a:r>
              <a:rPr lang="sv-SE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– Save/exit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238" y="4422712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Compose a commit message for the </a:t>
            </a:r>
            <a:br>
              <a:rPr lang="en-US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new squashed commit– save/exit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8" y="1403149"/>
            <a:ext cx="4988453" cy="1371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8" y="3673255"/>
            <a:ext cx="4024018" cy="5819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00" y="4971609"/>
            <a:ext cx="3417090" cy="7565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691" y="4156828"/>
            <a:ext cx="2502540" cy="8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6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84504" y="71022"/>
            <a:ext cx="1395542" cy="727968"/>
          </a:xfrm>
        </p:spPr>
        <p:txBody>
          <a:bodyPr/>
          <a:lstStyle/>
          <a:p>
            <a:r>
              <a:rPr lang="sv-SE" dirty="0" smtClean="0"/>
              <a:t>GOAL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51" y="967666"/>
            <a:ext cx="8803849" cy="5548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73" y="1617074"/>
            <a:ext cx="3666076" cy="226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6" y="4462090"/>
            <a:ext cx="4711244" cy="1441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46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838" y="301841"/>
            <a:ext cx="8473249" cy="781235"/>
          </a:xfrm>
        </p:spPr>
        <p:txBody>
          <a:bodyPr/>
          <a:lstStyle/>
          <a:p>
            <a:pPr algn="ctr"/>
            <a:r>
              <a:rPr lang="sv-SE" sz="3200" dirty="0" err="1" smtClean="0"/>
              <a:t>ExerCISE</a:t>
            </a:r>
            <a:r>
              <a:rPr lang="sv-SE" sz="3200" dirty="0" smtClean="0"/>
              <a:t> – </a:t>
            </a:r>
            <a:r>
              <a:rPr lang="sv-SE" sz="3200" dirty="0" err="1" smtClean="0"/>
              <a:t>cherry</a:t>
            </a:r>
            <a:r>
              <a:rPr lang="sv-SE" sz="3200" dirty="0" smtClean="0"/>
              <a:t> pick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38838" y="1095312"/>
            <a:ext cx="3903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Checkout feature/cherry-pick/destination</a:t>
            </a:r>
            <a:endParaRPr lang="sv-SE" sz="1200" i="1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952" y="2541095"/>
            <a:ext cx="5577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$ </a:t>
            </a:r>
            <a:r>
              <a:rPr lang="en-US" sz="1200" dirty="0" err="1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 cherry-pick c23d3a296df172a11d1a522c92bf9a7b011a99da</a:t>
            </a:r>
            <a:endParaRPr lang="sv-SE" sz="1200" dirty="0">
              <a:solidFill>
                <a:schemeClr val="bg1"/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00" y="1449165"/>
            <a:ext cx="6360277" cy="856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1" y="3002663"/>
            <a:ext cx="4822171" cy="119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926146" y="337351"/>
            <a:ext cx="1597982" cy="552817"/>
          </a:xfrm>
        </p:spPr>
        <p:txBody>
          <a:bodyPr/>
          <a:lstStyle/>
          <a:p>
            <a:r>
              <a:rPr lang="sv-SE" dirty="0" smtClean="0"/>
              <a:t>Links</a:t>
            </a:r>
            <a:endParaRPr lang="sv-SE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25239564"/>
              </p:ext>
            </p:extLst>
          </p:nvPr>
        </p:nvGraphicFramePr>
        <p:xfrm>
          <a:off x="974322" y="1461825"/>
          <a:ext cx="732629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832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589344" y="292963"/>
            <a:ext cx="2190019" cy="821955"/>
          </a:xfrm>
        </p:spPr>
        <p:txBody>
          <a:bodyPr/>
          <a:lstStyle/>
          <a:p>
            <a:r>
              <a:rPr lang="sv-SE" dirty="0" smtClean="0"/>
              <a:t>Commits</a:t>
            </a:r>
            <a:endParaRPr lang="sv-SE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82066549"/>
              </p:ext>
            </p:extLst>
          </p:nvPr>
        </p:nvGraphicFramePr>
        <p:xfrm>
          <a:off x="2259069" y="1912683"/>
          <a:ext cx="5136031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171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439043" y="97655"/>
            <a:ext cx="5000443" cy="1041372"/>
          </a:xfrm>
        </p:spPr>
        <p:txBody>
          <a:bodyPr/>
          <a:lstStyle/>
          <a:p>
            <a:r>
              <a:rPr lang="sv-SE" dirty="0" smtClean="0"/>
              <a:t>FAST FORWARD MERGE</a:t>
            </a:r>
            <a:endParaRPr lang="sv-SE" dirty="0"/>
          </a:p>
        </p:txBody>
      </p:sp>
      <p:pic>
        <p:nvPicPr>
          <p:cNvPr id="5122" name="Picture 2" descr="What is a fast-forward merge?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4" y="1223978"/>
            <a:ext cx="8410575" cy="4581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51602" y="0"/>
            <a:ext cx="3393586" cy="1183415"/>
          </a:xfrm>
        </p:spPr>
        <p:txBody>
          <a:bodyPr/>
          <a:lstStyle/>
          <a:p>
            <a:r>
              <a:rPr lang="sv-SE" dirty="0" smtClean="0"/>
              <a:t>MERGE (no FF)</a:t>
            </a:r>
            <a:endParaRPr lang="sv-SE" dirty="0"/>
          </a:p>
        </p:txBody>
      </p:sp>
      <p:pic>
        <p:nvPicPr>
          <p:cNvPr id="7170" name="Picture 2" descr="What is a merge?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83" y="1241732"/>
            <a:ext cx="8410575" cy="4581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72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609577" y="168675"/>
            <a:ext cx="2063255" cy="996555"/>
          </a:xfrm>
        </p:spPr>
        <p:txBody>
          <a:bodyPr/>
          <a:lstStyle/>
          <a:p>
            <a:pPr algn="just"/>
            <a:r>
              <a:rPr lang="sv-SE" dirty="0" smtClean="0"/>
              <a:t>rebase</a:t>
            </a:r>
            <a:endParaRPr lang="sv-SE" dirty="0"/>
          </a:p>
        </p:txBody>
      </p:sp>
      <p:pic>
        <p:nvPicPr>
          <p:cNvPr id="4098" name="Picture 2" descr="What is a rebase?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3" y="1617992"/>
            <a:ext cx="7687261" cy="41875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0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86983" y="221941"/>
            <a:ext cx="4631924" cy="914400"/>
          </a:xfrm>
        </p:spPr>
        <p:txBody>
          <a:bodyPr/>
          <a:lstStyle/>
          <a:p>
            <a:r>
              <a:rPr lang="sv-SE" dirty="0" smtClean="0"/>
              <a:t>Interactive Rebase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1220679" y="1538706"/>
            <a:ext cx="66449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git</a:t>
            </a:r>
            <a:r>
              <a:rPr lang="en-US" sz="1400" dirty="0">
                <a:solidFill>
                  <a:schemeClr val="bg1"/>
                </a:solidFill>
              </a:rPr>
              <a:t> rebase &lt;</a:t>
            </a:r>
            <a:r>
              <a:rPr lang="en-US" sz="1400" dirty="0" err="1">
                <a:solidFill>
                  <a:schemeClr val="bg1"/>
                </a:solidFill>
              </a:rPr>
              <a:t>branch|commit</a:t>
            </a:r>
            <a:r>
              <a:rPr lang="en-US" sz="1400" dirty="0">
                <a:solidFill>
                  <a:schemeClr val="bg1"/>
                </a:solidFill>
              </a:rPr>
              <a:t> hash&gt; -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git</a:t>
            </a:r>
            <a:r>
              <a:rPr lang="en-US" sz="1400" dirty="0">
                <a:solidFill>
                  <a:schemeClr val="bg1"/>
                </a:solidFill>
              </a:rPr>
              <a:t>  rebase -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head~&lt;number of commits&gt;</a:t>
            </a: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Commands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p, pick = use commit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r, reword = use commit, but edit the commit message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e, edit = use commit, but stop for amending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s, squash = use commit, but meld into previous commit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f, </a:t>
            </a:r>
            <a:r>
              <a:rPr lang="en-US" sz="1400" dirty="0" err="1">
                <a:solidFill>
                  <a:schemeClr val="bg1"/>
                </a:solidFill>
              </a:rPr>
              <a:t>fixup</a:t>
            </a:r>
            <a:r>
              <a:rPr lang="en-US" sz="1400" dirty="0">
                <a:solidFill>
                  <a:schemeClr val="bg1"/>
                </a:solidFill>
              </a:rPr>
              <a:t> = like "squash", but discard this commit's log message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x, exec = run command (the rest of the line) using shell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These </a:t>
            </a:r>
            <a:r>
              <a:rPr lang="en-US" sz="1400" dirty="0">
                <a:solidFill>
                  <a:schemeClr val="bg1"/>
                </a:solidFill>
              </a:rPr>
              <a:t>lines can be re-ordered; they are executed from top to bottom.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If </a:t>
            </a:r>
            <a:r>
              <a:rPr lang="en-US" sz="1400" dirty="0">
                <a:solidFill>
                  <a:schemeClr val="bg1"/>
                </a:solidFill>
              </a:rPr>
              <a:t>you remove a line here THAT COMMIT WILL BE LOST.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However</a:t>
            </a:r>
            <a:r>
              <a:rPr lang="en-US" sz="1400" dirty="0">
                <a:solidFill>
                  <a:schemeClr val="bg1"/>
                </a:solidFill>
              </a:rPr>
              <a:t>, if you remove everything, the rebase will be aborted.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Note </a:t>
            </a:r>
            <a:r>
              <a:rPr lang="en-US" sz="1400" dirty="0">
                <a:solidFill>
                  <a:schemeClr val="bg1"/>
                </a:solidFill>
              </a:rPr>
              <a:t>that empty commits are commented out</a:t>
            </a:r>
          </a:p>
        </p:txBody>
      </p:sp>
    </p:spTree>
    <p:extLst>
      <p:ext uri="{BB962C8B-B14F-4D97-AF65-F5344CB8AC3E}">
        <p14:creationId xmlns:p14="http://schemas.microsoft.com/office/powerpoint/2010/main" val="209273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nvie.com/img/git-model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43" y="371357"/>
            <a:ext cx="4385873" cy="61714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68421" y="257453"/>
            <a:ext cx="3142696" cy="1189608"/>
          </a:xfrm>
        </p:spPr>
        <p:txBody>
          <a:bodyPr/>
          <a:lstStyle/>
          <a:p>
            <a:r>
              <a:rPr lang="sv-SE" dirty="0" smtClean="0"/>
              <a:t>GIT flow</a:t>
            </a:r>
            <a:r>
              <a:rPr lang="sv-SE" sz="1800" dirty="0" smtClean="0"/>
              <a:t>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1800" dirty="0" smtClean="0"/>
              <a:t>A SUCCESSFUL branching</a:t>
            </a:r>
            <a:br>
              <a:rPr lang="sv-SE" sz="1800" dirty="0" smtClean="0"/>
            </a:br>
            <a:r>
              <a:rPr lang="sv-SE" sz="1800" dirty="0" smtClean="0"/>
              <a:t>strategy</a:t>
            </a:r>
            <a:endParaRPr lang="sv-SE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77551" y="2592278"/>
            <a:ext cx="35244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Checkout dev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Pull latest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Create feature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Commit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Rebase on dev if dev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Post-production of commits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Create Pull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Review Pull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Fix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(Post-production of commits)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(Review)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Merge Pull 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083" y="1686208"/>
            <a:ext cx="352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Suggested workflow for features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nvie.com/img/git-model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43" y="371357"/>
            <a:ext cx="4385873" cy="61714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68421" y="257453"/>
            <a:ext cx="3142696" cy="1189608"/>
          </a:xfrm>
        </p:spPr>
        <p:txBody>
          <a:bodyPr/>
          <a:lstStyle/>
          <a:p>
            <a:r>
              <a:rPr lang="sv-SE" dirty="0" smtClean="0"/>
              <a:t>GIT flow</a:t>
            </a:r>
            <a:r>
              <a:rPr lang="sv-SE" sz="1800" dirty="0" smtClean="0"/>
              <a:t>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1800" dirty="0" smtClean="0"/>
              <a:t>A SUCCESSFUL branching</a:t>
            </a:r>
            <a:br>
              <a:rPr lang="sv-SE" sz="1800" dirty="0" smtClean="0"/>
            </a:br>
            <a:r>
              <a:rPr lang="sv-SE" sz="1800" dirty="0" smtClean="0"/>
              <a:t>strategy</a:t>
            </a:r>
            <a:endParaRPr lang="sv-SE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77551" y="2592278"/>
            <a:ext cx="39484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Checkout dev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Pull latest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Create release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Publish release branch to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Perform acceptance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Publish release branch to 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Merge release branch to 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Merge release branch to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Create tag on master branch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4083" y="1686208"/>
            <a:ext cx="352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Suggested workflow for releases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4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3 allman">
  <a:themeElements>
    <a:clrScheme name="Anpassad 1">
      <a:dk1>
        <a:sysClr val="windowText" lastClr="000000"/>
      </a:dk1>
      <a:lt1>
        <a:sysClr val="window" lastClr="FFFFFF"/>
      </a:lt1>
      <a:dk2>
        <a:srgbClr val="0C377B"/>
      </a:dk2>
      <a:lt2>
        <a:srgbClr val="00929B"/>
      </a:lt2>
      <a:accent1>
        <a:srgbClr val="D94F20"/>
      </a:accent1>
      <a:accent2>
        <a:srgbClr val="511866"/>
      </a:accent2>
      <a:accent3>
        <a:srgbClr val="0C377B"/>
      </a:accent3>
      <a:accent4>
        <a:srgbClr val="D94F20"/>
      </a:accent4>
      <a:accent5>
        <a:srgbClr val="009A64"/>
      </a:accent5>
      <a:accent6>
        <a:srgbClr val="00929B"/>
      </a:accent6>
      <a:hlink>
        <a:srgbClr val="D94F20"/>
      </a:hlink>
      <a:folHlink>
        <a:srgbClr val="D94F20"/>
      </a:folHlink>
    </a:clrScheme>
    <a:fontScheme name="Custom 5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-3 allman" id="{CAE19EA5-6E1B-4509-9806-69E304D18859}" vid="{7DB38C0F-E200-4026-A496-3D189DC10A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4-3 allman</Template>
  <TotalTime>6055</TotalTime>
  <Words>676</Words>
  <Application>Microsoft Office PowerPoint</Application>
  <PresentationFormat>On-screen Show (4:3)</PresentationFormat>
  <Paragraphs>146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Consolas</vt:lpstr>
      <vt:lpstr>Franklin Gothic Book</vt:lpstr>
      <vt:lpstr>Franklin Gothic Medium</vt:lpstr>
      <vt:lpstr>ITC Franklin Gothic Std Med</vt:lpstr>
      <vt:lpstr>Lucida Console</vt:lpstr>
      <vt:lpstr>4-3 allman</vt:lpstr>
      <vt:lpstr>Git workshop Peter Rothman 2016-05-20</vt:lpstr>
      <vt:lpstr>GOAL</vt:lpstr>
      <vt:lpstr>Commits</vt:lpstr>
      <vt:lpstr>FAST FORWARD MERGE</vt:lpstr>
      <vt:lpstr>MERGE (no FF)</vt:lpstr>
      <vt:lpstr>rebase</vt:lpstr>
      <vt:lpstr>Interactive Rebase</vt:lpstr>
      <vt:lpstr>GIT flow  A SUCCESSFUL branching strategy</vt:lpstr>
      <vt:lpstr>GIT flow  A SUCCESSFUL branching strategy</vt:lpstr>
      <vt:lpstr>GIT flow  A SUCCESSFUL branching strategy</vt:lpstr>
      <vt:lpstr>PowerPoint Presentation</vt:lpstr>
      <vt:lpstr>ExerCISE</vt:lpstr>
      <vt:lpstr>ExerCISE – amend commit</vt:lpstr>
      <vt:lpstr>ExerCISE – rebase on dev</vt:lpstr>
      <vt:lpstr>ExerCISE – rebase, eliminate merges</vt:lpstr>
      <vt:lpstr>ExerCISE – solve merge conflicts</vt:lpstr>
      <vt:lpstr>ExerCISE – Test Pull --rebase</vt:lpstr>
      <vt:lpstr>ExerCISE – interactive rebase / reword</vt:lpstr>
      <vt:lpstr>ExerCISE – interactive rebase / squash</vt:lpstr>
      <vt:lpstr>ExerCISE – cherry pick</vt:lpstr>
      <vt:lpstr>Links</vt:lpstr>
    </vt:vector>
  </TitlesOfParts>
  <Company>INXL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quality Johan Book &amp; Christian Andersson 2015-12-10</dc:title>
  <dc:creator>Johan Book</dc:creator>
  <cp:lastModifiedBy>Peter Rothman</cp:lastModifiedBy>
  <cp:revision>95</cp:revision>
  <dcterms:created xsi:type="dcterms:W3CDTF">2015-12-07T22:18:43Z</dcterms:created>
  <dcterms:modified xsi:type="dcterms:W3CDTF">2016-06-07T06:35:54Z</dcterms:modified>
</cp:coreProperties>
</file>